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4.xml" ContentType="application/vnd.openxmlformats-officedocument.presentationml.tag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5.xml" ContentType="application/vnd.openxmlformats-officedocument.presentationml.tag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6.xml" ContentType="application/vnd.openxmlformats-officedocument.presentationml.tags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ags/tag7.xml" ContentType="application/vnd.openxmlformats-officedocument.presentationml.tags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ags/tag8.xml" ContentType="application/vnd.openxmlformats-officedocument.presentationml.tags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ags/tag9.xml" ContentType="application/vnd.openxmlformats-officedocument.presentationml.tags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tags/tag10.xml" ContentType="application/vnd.openxmlformats-officedocument.presentationml.tags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tags/tag11.xml" ContentType="application/vnd.openxmlformats-officedocument.presentationml.tags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tags/tag12.xml" ContentType="application/vnd.openxmlformats-officedocument.presentationml.tags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tags/tag13.xml" ContentType="application/vnd.openxmlformats-officedocument.presentationml.tags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6" r:id="rId9"/>
    <p:sldId id="272" r:id="rId10"/>
    <p:sldId id="262" r:id="rId11"/>
    <p:sldId id="280" r:id="rId12"/>
    <p:sldId id="279" r:id="rId13"/>
    <p:sldId id="264" r:id="rId14"/>
    <p:sldId id="267" r:id="rId15"/>
    <p:sldId id="263" r:id="rId16"/>
    <p:sldId id="265" r:id="rId17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43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9354EB-1F3B-4DD4-BD39-50358081797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EA6E14D-A7A0-42D0-BF37-ACCDFF24A72B}">
      <dgm:prSet phldrT="[Text]" custT="1"/>
      <dgm:spPr/>
      <dgm:t>
        <a:bodyPr/>
        <a:lstStyle/>
        <a:p>
          <a:pPr algn="ctr"/>
          <a:r>
            <a:rPr lang="en-US" sz="4000" u="sng" dirty="0" smtClean="0"/>
            <a:t>Science</a:t>
          </a:r>
          <a:r>
            <a:rPr lang="en-US" sz="2000" dirty="0" smtClean="0"/>
            <a:t>  </a:t>
          </a:r>
          <a:endParaRPr lang="en-US" sz="2000" dirty="0"/>
        </a:p>
      </dgm:t>
    </dgm:pt>
    <dgm:pt modelId="{585FE7F1-C4C3-4119-924F-94D88601D387}" type="parTrans" cxnId="{0464188B-3B59-4119-B2D5-D630C682C048}">
      <dgm:prSet/>
      <dgm:spPr/>
      <dgm:t>
        <a:bodyPr/>
        <a:lstStyle/>
        <a:p>
          <a:endParaRPr lang="en-US"/>
        </a:p>
      </dgm:t>
    </dgm:pt>
    <dgm:pt modelId="{E16EB93D-C144-49B5-9ACA-658CE50C07FF}" type="sibTrans" cxnId="{0464188B-3B59-4119-B2D5-D630C682C048}">
      <dgm:prSet/>
      <dgm:spPr/>
      <dgm:t>
        <a:bodyPr/>
        <a:lstStyle/>
        <a:p>
          <a:endParaRPr lang="en-US"/>
        </a:p>
      </dgm:t>
    </dgm:pt>
    <dgm:pt modelId="{227F907E-7B73-4C2C-8E0D-BE009C86AF5E}">
      <dgm:prSet phldrT="[Text]" custT="1"/>
      <dgm:spPr/>
      <dgm:t>
        <a:bodyPr/>
        <a:lstStyle/>
        <a:p>
          <a:r>
            <a:rPr lang="en-US" sz="1800" dirty="0" smtClean="0"/>
            <a:t>knowledge gained through experience, study, and experimental investigation.</a:t>
          </a:r>
          <a:endParaRPr lang="en-US" sz="1800" dirty="0"/>
        </a:p>
      </dgm:t>
    </dgm:pt>
    <dgm:pt modelId="{34838339-7B8B-4206-82B1-D39309D44992}" type="parTrans" cxnId="{16ED13C6-A67D-4DD4-A11E-44CB187D2D1A}">
      <dgm:prSet/>
      <dgm:spPr/>
      <dgm:t>
        <a:bodyPr/>
        <a:lstStyle/>
        <a:p>
          <a:endParaRPr lang="en-US"/>
        </a:p>
      </dgm:t>
    </dgm:pt>
    <dgm:pt modelId="{DB183D81-CF1E-4E50-B8AE-30DEF57A9536}" type="sibTrans" cxnId="{16ED13C6-A67D-4DD4-A11E-44CB187D2D1A}">
      <dgm:prSet/>
      <dgm:spPr/>
      <dgm:t>
        <a:bodyPr/>
        <a:lstStyle/>
        <a:p>
          <a:endParaRPr lang="en-US"/>
        </a:p>
      </dgm:t>
    </dgm:pt>
    <dgm:pt modelId="{F20C823D-C5C3-4AC7-98DD-1AE8FF107934}">
      <dgm:prSet phldrT="[Text]" custT="1"/>
      <dgm:spPr/>
      <dgm:t>
        <a:bodyPr/>
        <a:lstStyle/>
        <a:p>
          <a:pPr algn="ctr"/>
          <a:r>
            <a:rPr lang="en-US" sz="4000" u="sng" dirty="0" smtClean="0"/>
            <a:t>Allocate</a:t>
          </a:r>
          <a:r>
            <a:rPr lang="en-US" sz="4000" dirty="0" smtClean="0"/>
            <a:t> </a:t>
          </a:r>
          <a:r>
            <a:rPr lang="en-US" sz="1800" dirty="0" smtClean="0"/>
            <a:t>–</a:t>
          </a:r>
          <a:endParaRPr lang="en-US" sz="1800" dirty="0"/>
        </a:p>
      </dgm:t>
    </dgm:pt>
    <dgm:pt modelId="{8EF7FE51-2139-4E72-9ADD-FF0CEDADE3D1}" type="parTrans" cxnId="{BF336230-05F0-4551-8B1A-A202AF0661A7}">
      <dgm:prSet/>
      <dgm:spPr/>
      <dgm:t>
        <a:bodyPr/>
        <a:lstStyle/>
        <a:p>
          <a:endParaRPr lang="en-US"/>
        </a:p>
      </dgm:t>
    </dgm:pt>
    <dgm:pt modelId="{44F495D2-431C-4EA7-B37A-63DA2000FB42}" type="sibTrans" cxnId="{BF336230-05F0-4551-8B1A-A202AF0661A7}">
      <dgm:prSet/>
      <dgm:spPr/>
      <dgm:t>
        <a:bodyPr/>
        <a:lstStyle/>
        <a:p>
          <a:endParaRPr lang="en-US"/>
        </a:p>
      </dgm:t>
    </dgm:pt>
    <dgm:pt modelId="{56E18029-D1B6-4B5E-AB3B-CA05C0A04DCF}">
      <dgm:prSet phldrT="[Text]" custT="1"/>
      <dgm:spPr/>
      <dgm:t>
        <a:bodyPr/>
        <a:lstStyle/>
        <a:p>
          <a:r>
            <a:rPr lang="en-US" sz="1800" dirty="0" smtClean="0"/>
            <a:t>to distribute, use.</a:t>
          </a:r>
          <a:endParaRPr lang="en-US" sz="1800" dirty="0"/>
        </a:p>
      </dgm:t>
    </dgm:pt>
    <dgm:pt modelId="{C1605D19-2565-4AC3-8BB8-BEEA2AD38BFB}" type="parTrans" cxnId="{61F0AF21-0764-43AC-81C4-1D2F5A839681}">
      <dgm:prSet/>
      <dgm:spPr/>
      <dgm:t>
        <a:bodyPr/>
        <a:lstStyle/>
        <a:p>
          <a:endParaRPr lang="en-US"/>
        </a:p>
      </dgm:t>
    </dgm:pt>
    <dgm:pt modelId="{5F21418F-76C2-47F7-8C12-54F02CEF7444}" type="sibTrans" cxnId="{61F0AF21-0764-43AC-81C4-1D2F5A839681}">
      <dgm:prSet/>
      <dgm:spPr/>
      <dgm:t>
        <a:bodyPr/>
        <a:lstStyle/>
        <a:p>
          <a:endParaRPr lang="en-US"/>
        </a:p>
      </dgm:t>
    </dgm:pt>
    <dgm:pt modelId="{F77D8153-7189-4D24-87F2-7D0932A53B12}" type="pres">
      <dgm:prSet presAssocID="{549354EB-1F3B-4DD4-BD39-50358081797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D67B790-5AE3-4000-A90E-95A83BCF9396}" type="pres">
      <dgm:prSet presAssocID="{FEA6E14D-A7A0-42D0-BF37-ACCDFF24A72B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3AB54C-2347-42F9-BCD5-262E96631B0A}" type="pres">
      <dgm:prSet presAssocID="{FEA6E14D-A7A0-42D0-BF37-ACCDFF24A72B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D58566-CCAA-4F95-BB9B-3FAF5D020A97}" type="pres">
      <dgm:prSet presAssocID="{F20C823D-C5C3-4AC7-98DD-1AE8FF10793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A6DE77-49BF-46AA-95DB-894682BA8B3C}" type="pres">
      <dgm:prSet presAssocID="{F20C823D-C5C3-4AC7-98DD-1AE8FF107934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6ED13C6-A67D-4DD4-A11E-44CB187D2D1A}" srcId="{FEA6E14D-A7A0-42D0-BF37-ACCDFF24A72B}" destId="{227F907E-7B73-4C2C-8E0D-BE009C86AF5E}" srcOrd="0" destOrd="0" parTransId="{34838339-7B8B-4206-82B1-D39309D44992}" sibTransId="{DB183D81-CF1E-4E50-B8AE-30DEF57A9536}"/>
    <dgm:cxn modelId="{D84460B0-57CC-4651-A596-84D7D9CC8A49}" type="presOf" srcId="{549354EB-1F3B-4DD4-BD39-50358081797E}" destId="{F77D8153-7189-4D24-87F2-7D0932A53B12}" srcOrd="0" destOrd="0" presId="urn:microsoft.com/office/officeart/2005/8/layout/vList2"/>
    <dgm:cxn modelId="{3BE5ED1A-E020-47FD-947E-0536989A2D8A}" type="presOf" srcId="{F20C823D-C5C3-4AC7-98DD-1AE8FF107934}" destId="{45D58566-CCAA-4F95-BB9B-3FAF5D020A97}" srcOrd="0" destOrd="0" presId="urn:microsoft.com/office/officeart/2005/8/layout/vList2"/>
    <dgm:cxn modelId="{8C5C4338-2F67-4E3C-951A-F84DB710562A}" type="presOf" srcId="{56E18029-D1B6-4B5E-AB3B-CA05C0A04DCF}" destId="{1DA6DE77-49BF-46AA-95DB-894682BA8B3C}" srcOrd="0" destOrd="0" presId="urn:microsoft.com/office/officeart/2005/8/layout/vList2"/>
    <dgm:cxn modelId="{97239E61-80B6-4707-9B7C-FB12B9A0735B}" type="presOf" srcId="{227F907E-7B73-4C2C-8E0D-BE009C86AF5E}" destId="{0A3AB54C-2347-42F9-BCD5-262E96631B0A}" srcOrd="0" destOrd="0" presId="urn:microsoft.com/office/officeart/2005/8/layout/vList2"/>
    <dgm:cxn modelId="{BF336230-05F0-4551-8B1A-A202AF0661A7}" srcId="{549354EB-1F3B-4DD4-BD39-50358081797E}" destId="{F20C823D-C5C3-4AC7-98DD-1AE8FF107934}" srcOrd="1" destOrd="0" parTransId="{8EF7FE51-2139-4E72-9ADD-FF0CEDADE3D1}" sibTransId="{44F495D2-431C-4EA7-B37A-63DA2000FB42}"/>
    <dgm:cxn modelId="{0464188B-3B59-4119-B2D5-D630C682C048}" srcId="{549354EB-1F3B-4DD4-BD39-50358081797E}" destId="{FEA6E14D-A7A0-42D0-BF37-ACCDFF24A72B}" srcOrd="0" destOrd="0" parTransId="{585FE7F1-C4C3-4119-924F-94D88601D387}" sibTransId="{E16EB93D-C144-49B5-9ACA-658CE50C07FF}"/>
    <dgm:cxn modelId="{61F0AF21-0764-43AC-81C4-1D2F5A839681}" srcId="{F20C823D-C5C3-4AC7-98DD-1AE8FF107934}" destId="{56E18029-D1B6-4B5E-AB3B-CA05C0A04DCF}" srcOrd="0" destOrd="0" parTransId="{C1605D19-2565-4AC3-8BB8-BEEA2AD38BFB}" sibTransId="{5F21418F-76C2-47F7-8C12-54F02CEF7444}"/>
    <dgm:cxn modelId="{23A68CA4-E0F0-4E65-AF89-7C90F43571AC}" type="presOf" srcId="{FEA6E14D-A7A0-42D0-BF37-ACCDFF24A72B}" destId="{4D67B790-5AE3-4000-A90E-95A83BCF9396}" srcOrd="0" destOrd="0" presId="urn:microsoft.com/office/officeart/2005/8/layout/vList2"/>
    <dgm:cxn modelId="{022C7984-EF90-48E2-BFEE-B54DEC4323B0}" type="presParOf" srcId="{F77D8153-7189-4D24-87F2-7D0932A53B12}" destId="{4D67B790-5AE3-4000-A90E-95A83BCF9396}" srcOrd="0" destOrd="0" presId="urn:microsoft.com/office/officeart/2005/8/layout/vList2"/>
    <dgm:cxn modelId="{599CAD07-BCDC-4711-9B30-5DD6330F3AB6}" type="presParOf" srcId="{F77D8153-7189-4D24-87F2-7D0932A53B12}" destId="{0A3AB54C-2347-42F9-BCD5-262E96631B0A}" srcOrd="1" destOrd="0" presId="urn:microsoft.com/office/officeart/2005/8/layout/vList2"/>
    <dgm:cxn modelId="{11B001A7-A8DB-416A-840F-560BB04F61A5}" type="presParOf" srcId="{F77D8153-7189-4D24-87F2-7D0932A53B12}" destId="{45D58566-CCAA-4F95-BB9B-3FAF5D020A97}" srcOrd="2" destOrd="0" presId="urn:microsoft.com/office/officeart/2005/8/layout/vList2"/>
    <dgm:cxn modelId="{16A707C4-2F2B-443D-A29E-C012D9743D85}" type="presParOf" srcId="{F77D8153-7189-4D24-87F2-7D0932A53B12}" destId="{1DA6DE77-49BF-46AA-95DB-894682BA8B3C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12EA9CC-4CC2-4E97-ACC5-EA3E02A55414}" type="doc">
      <dgm:prSet loTypeId="urn:microsoft.com/office/officeart/2005/8/layout/process4" loCatId="list" qsTypeId="urn:microsoft.com/office/officeart/2005/8/quickstyle/3d9" qsCatId="3D" csTypeId="urn:microsoft.com/office/officeart/2005/8/colors/colorful5" csCatId="colorful" phldr="1"/>
      <dgm:spPr/>
    </dgm:pt>
    <dgm:pt modelId="{42C9F3C2-44A0-4A73-A5E2-E5B49B7C432D}">
      <dgm:prSet phldrT="[Text]"/>
      <dgm:spPr/>
      <dgm:t>
        <a:bodyPr/>
        <a:lstStyle/>
        <a:p>
          <a:r>
            <a:rPr lang="en-US" dirty="0" smtClean="0"/>
            <a:t>What to Produce?</a:t>
          </a:r>
          <a:endParaRPr lang="en-US" dirty="0"/>
        </a:p>
      </dgm:t>
    </dgm:pt>
    <dgm:pt modelId="{0505F441-6A8D-4676-A3A9-6815FCAA9A32}" type="parTrans" cxnId="{3F33B947-7228-4668-976F-1E71F348D2F3}">
      <dgm:prSet/>
      <dgm:spPr/>
      <dgm:t>
        <a:bodyPr/>
        <a:lstStyle/>
        <a:p>
          <a:endParaRPr lang="en-US"/>
        </a:p>
      </dgm:t>
    </dgm:pt>
    <dgm:pt modelId="{CE18231A-E666-42C2-8A83-8BF70E60071D}" type="sibTrans" cxnId="{3F33B947-7228-4668-976F-1E71F348D2F3}">
      <dgm:prSet/>
      <dgm:spPr/>
      <dgm:t>
        <a:bodyPr/>
        <a:lstStyle/>
        <a:p>
          <a:endParaRPr lang="en-US"/>
        </a:p>
      </dgm:t>
    </dgm:pt>
    <dgm:pt modelId="{D34F7011-3BF6-4052-B40D-6DEBFD324B94}">
      <dgm:prSet phldrT="[Text]"/>
      <dgm:spPr/>
      <dgm:t>
        <a:bodyPr/>
        <a:lstStyle/>
        <a:p>
          <a:r>
            <a:rPr lang="en-US" dirty="0" smtClean="0"/>
            <a:t>How to Produce</a:t>
          </a:r>
          <a:endParaRPr lang="en-US" dirty="0"/>
        </a:p>
      </dgm:t>
    </dgm:pt>
    <dgm:pt modelId="{AFBA3CFD-9682-4E52-AF2D-84FDE8CA2BE6}" type="parTrans" cxnId="{2A285277-E081-4123-A68A-4DE4A1D704C2}">
      <dgm:prSet/>
      <dgm:spPr/>
      <dgm:t>
        <a:bodyPr/>
        <a:lstStyle/>
        <a:p>
          <a:endParaRPr lang="en-US"/>
        </a:p>
      </dgm:t>
    </dgm:pt>
    <dgm:pt modelId="{B911D57C-719D-49FC-B043-8748C1AB6A79}" type="sibTrans" cxnId="{2A285277-E081-4123-A68A-4DE4A1D704C2}">
      <dgm:prSet/>
      <dgm:spPr/>
      <dgm:t>
        <a:bodyPr/>
        <a:lstStyle/>
        <a:p>
          <a:endParaRPr lang="en-US"/>
        </a:p>
      </dgm:t>
    </dgm:pt>
    <dgm:pt modelId="{2DC0B0FA-673A-4E35-928C-16A99AF04D2E}">
      <dgm:prSet phldrT="[Text]"/>
      <dgm:spPr/>
      <dgm:t>
        <a:bodyPr/>
        <a:lstStyle/>
        <a:p>
          <a:r>
            <a:rPr lang="en-US" dirty="0" smtClean="0"/>
            <a:t>For whom to produce?</a:t>
          </a:r>
          <a:endParaRPr lang="en-US" dirty="0"/>
        </a:p>
      </dgm:t>
    </dgm:pt>
    <dgm:pt modelId="{E79C1F7E-003A-4C13-9CE4-284FCDCE3233}" type="parTrans" cxnId="{0C75D453-D598-4EA7-AA00-22F512C355D1}">
      <dgm:prSet/>
      <dgm:spPr/>
      <dgm:t>
        <a:bodyPr/>
        <a:lstStyle/>
        <a:p>
          <a:endParaRPr lang="en-US"/>
        </a:p>
      </dgm:t>
    </dgm:pt>
    <dgm:pt modelId="{099445D4-D6BB-4567-A91F-BA4AC40A4026}" type="sibTrans" cxnId="{0C75D453-D598-4EA7-AA00-22F512C355D1}">
      <dgm:prSet/>
      <dgm:spPr/>
      <dgm:t>
        <a:bodyPr/>
        <a:lstStyle/>
        <a:p>
          <a:endParaRPr lang="en-US"/>
        </a:p>
      </dgm:t>
    </dgm:pt>
    <dgm:pt modelId="{FC2194EB-DE53-4FF9-9DE7-05329B1F21F2}" type="pres">
      <dgm:prSet presAssocID="{612EA9CC-4CC2-4E97-ACC5-EA3E02A55414}" presName="Name0" presStyleCnt="0">
        <dgm:presLayoutVars>
          <dgm:dir/>
          <dgm:animLvl val="lvl"/>
          <dgm:resizeHandles val="exact"/>
        </dgm:presLayoutVars>
      </dgm:prSet>
      <dgm:spPr/>
    </dgm:pt>
    <dgm:pt modelId="{3D5C1A07-B379-4F9D-89B9-1D07089CBBD2}" type="pres">
      <dgm:prSet presAssocID="{2DC0B0FA-673A-4E35-928C-16A99AF04D2E}" presName="boxAndChildren" presStyleCnt="0"/>
      <dgm:spPr/>
    </dgm:pt>
    <dgm:pt modelId="{4AAD442F-7235-4DE1-B43B-88151243F380}" type="pres">
      <dgm:prSet presAssocID="{2DC0B0FA-673A-4E35-928C-16A99AF04D2E}" presName="parentTextBox" presStyleLbl="node1" presStyleIdx="0" presStyleCnt="3"/>
      <dgm:spPr/>
      <dgm:t>
        <a:bodyPr/>
        <a:lstStyle/>
        <a:p>
          <a:endParaRPr lang="en-US"/>
        </a:p>
      </dgm:t>
    </dgm:pt>
    <dgm:pt modelId="{1D568AFD-F60A-4F69-AF5F-FBACFD30FB34}" type="pres">
      <dgm:prSet presAssocID="{B911D57C-719D-49FC-B043-8748C1AB6A79}" presName="sp" presStyleCnt="0"/>
      <dgm:spPr/>
    </dgm:pt>
    <dgm:pt modelId="{4BD56852-3258-4768-906F-17CA83D12603}" type="pres">
      <dgm:prSet presAssocID="{D34F7011-3BF6-4052-B40D-6DEBFD324B94}" presName="arrowAndChildren" presStyleCnt="0"/>
      <dgm:spPr/>
    </dgm:pt>
    <dgm:pt modelId="{45D638E3-20BD-4DA2-A2E8-FEAC44790AC6}" type="pres">
      <dgm:prSet presAssocID="{D34F7011-3BF6-4052-B40D-6DEBFD324B94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DC9FB5C4-A32F-4B4B-96F3-B72DA1FD9298}" type="pres">
      <dgm:prSet presAssocID="{CE18231A-E666-42C2-8A83-8BF70E60071D}" presName="sp" presStyleCnt="0"/>
      <dgm:spPr/>
    </dgm:pt>
    <dgm:pt modelId="{B9C505DF-0E87-432E-B075-78A9EE9B6B9B}" type="pres">
      <dgm:prSet presAssocID="{42C9F3C2-44A0-4A73-A5E2-E5B49B7C432D}" presName="arrowAndChildren" presStyleCnt="0"/>
      <dgm:spPr/>
    </dgm:pt>
    <dgm:pt modelId="{6B1F83AE-7B0D-4B66-9C9C-E0C4074F201E}" type="pres">
      <dgm:prSet presAssocID="{42C9F3C2-44A0-4A73-A5E2-E5B49B7C432D}" presName="parentTextArrow" presStyleLbl="node1" presStyleIdx="2" presStyleCnt="3"/>
      <dgm:spPr/>
      <dgm:t>
        <a:bodyPr/>
        <a:lstStyle/>
        <a:p>
          <a:endParaRPr lang="en-US"/>
        </a:p>
      </dgm:t>
    </dgm:pt>
  </dgm:ptLst>
  <dgm:cxnLst>
    <dgm:cxn modelId="{48DF23B4-760F-4FB2-8666-68628CAB47A3}" type="presOf" srcId="{D34F7011-3BF6-4052-B40D-6DEBFD324B94}" destId="{45D638E3-20BD-4DA2-A2E8-FEAC44790AC6}" srcOrd="0" destOrd="0" presId="urn:microsoft.com/office/officeart/2005/8/layout/process4"/>
    <dgm:cxn modelId="{2A285277-E081-4123-A68A-4DE4A1D704C2}" srcId="{612EA9CC-4CC2-4E97-ACC5-EA3E02A55414}" destId="{D34F7011-3BF6-4052-B40D-6DEBFD324B94}" srcOrd="1" destOrd="0" parTransId="{AFBA3CFD-9682-4E52-AF2D-84FDE8CA2BE6}" sibTransId="{B911D57C-719D-49FC-B043-8748C1AB6A79}"/>
    <dgm:cxn modelId="{0C75D453-D598-4EA7-AA00-22F512C355D1}" srcId="{612EA9CC-4CC2-4E97-ACC5-EA3E02A55414}" destId="{2DC0B0FA-673A-4E35-928C-16A99AF04D2E}" srcOrd="2" destOrd="0" parTransId="{E79C1F7E-003A-4C13-9CE4-284FCDCE3233}" sibTransId="{099445D4-D6BB-4567-A91F-BA4AC40A4026}"/>
    <dgm:cxn modelId="{014D986A-10CF-4105-8FD5-C3784F6881F5}" type="presOf" srcId="{612EA9CC-4CC2-4E97-ACC5-EA3E02A55414}" destId="{FC2194EB-DE53-4FF9-9DE7-05329B1F21F2}" srcOrd="0" destOrd="0" presId="urn:microsoft.com/office/officeart/2005/8/layout/process4"/>
    <dgm:cxn modelId="{7461CCF2-1EA2-42BD-8712-B53CC12DAB5D}" type="presOf" srcId="{42C9F3C2-44A0-4A73-A5E2-E5B49B7C432D}" destId="{6B1F83AE-7B0D-4B66-9C9C-E0C4074F201E}" srcOrd="0" destOrd="0" presId="urn:microsoft.com/office/officeart/2005/8/layout/process4"/>
    <dgm:cxn modelId="{3F33B947-7228-4668-976F-1E71F348D2F3}" srcId="{612EA9CC-4CC2-4E97-ACC5-EA3E02A55414}" destId="{42C9F3C2-44A0-4A73-A5E2-E5B49B7C432D}" srcOrd="0" destOrd="0" parTransId="{0505F441-6A8D-4676-A3A9-6815FCAA9A32}" sibTransId="{CE18231A-E666-42C2-8A83-8BF70E60071D}"/>
    <dgm:cxn modelId="{C87EDCD5-AA7B-4525-B3FB-1D5143E5CF42}" type="presOf" srcId="{2DC0B0FA-673A-4E35-928C-16A99AF04D2E}" destId="{4AAD442F-7235-4DE1-B43B-88151243F380}" srcOrd="0" destOrd="0" presId="urn:microsoft.com/office/officeart/2005/8/layout/process4"/>
    <dgm:cxn modelId="{DB1F6855-114B-4D1A-B3C0-D78F52C9B5D6}" type="presParOf" srcId="{FC2194EB-DE53-4FF9-9DE7-05329B1F21F2}" destId="{3D5C1A07-B379-4F9D-89B9-1D07089CBBD2}" srcOrd="0" destOrd="0" presId="urn:microsoft.com/office/officeart/2005/8/layout/process4"/>
    <dgm:cxn modelId="{A1C96492-C3E7-4E40-9453-E8B58E7CC679}" type="presParOf" srcId="{3D5C1A07-B379-4F9D-89B9-1D07089CBBD2}" destId="{4AAD442F-7235-4DE1-B43B-88151243F380}" srcOrd="0" destOrd="0" presId="urn:microsoft.com/office/officeart/2005/8/layout/process4"/>
    <dgm:cxn modelId="{C3DDE5F9-4486-4AAA-837A-EFF231123494}" type="presParOf" srcId="{FC2194EB-DE53-4FF9-9DE7-05329B1F21F2}" destId="{1D568AFD-F60A-4F69-AF5F-FBACFD30FB34}" srcOrd="1" destOrd="0" presId="urn:microsoft.com/office/officeart/2005/8/layout/process4"/>
    <dgm:cxn modelId="{2E152287-A6A7-4333-B093-D70E1D44CCBD}" type="presParOf" srcId="{FC2194EB-DE53-4FF9-9DE7-05329B1F21F2}" destId="{4BD56852-3258-4768-906F-17CA83D12603}" srcOrd="2" destOrd="0" presId="urn:microsoft.com/office/officeart/2005/8/layout/process4"/>
    <dgm:cxn modelId="{8D0D7A11-374B-4A1D-B8CE-A272A9860E75}" type="presParOf" srcId="{4BD56852-3258-4768-906F-17CA83D12603}" destId="{45D638E3-20BD-4DA2-A2E8-FEAC44790AC6}" srcOrd="0" destOrd="0" presId="urn:microsoft.com/office/officeart/2005/8/layout/process4"/>
    <dgm:cxn modelId="{13745D82-4E4D-4C6C-A5F0-7DD6B3AFD509}" type="presParOf" srcId="{FC2194EB-DE53-4FF9-9DE7-05329B1F21F2}" destId="{DC9FB5C4-A32F-4B4B-96F3-B72DA1FD9298}" srcOrd="3" destOrd="0" presId="urn:microsoft.com/office/officeart/2005/8/layout/process4"/>
    <dgm:cxn modelId="{585E99D0-D11C-4236-928E-B5CF5FB800B5}" type="presParOf" srcId="{FC2194EB-DE53-4FF9-9DE7-05329B1F21F2}" destId="{B9C505DF-0E87-432E-B075-78A9EE9B6B9B}" srcOrd="4" destOrd="0" presId="urn:microsoft.com/office/officeart/2005/8/layout/process4"/>
    <dgm:cxn modelId="{1802CDC8-D611-4D8E-A01C-C4E2C148E33F}" type="presParOf" srcId="{B9C505DF-0E87-432E-B075-78A9EE9B6B9B}" destId="{6B1F83AE-7B0D-4B66-9C9C-E0C4074F201E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5682C02-98B5-421A-B534-296DFB1CD50C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2A215E9-CA9A-4101-B823-E26B7BC7CB25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u="sng" dirty="0" smtClean="0"/>
            <a:t>Natural resources</a:t>
          </a:r>
          <a:endParaRPr lang="en-US" sz="2000" u="none" dirty="0" smtClean="0"/>
        </a:p>
        <a:p>
          <a:r>
            <a:rPr lang="en-US" sz="2000" u="none" dirty="0" smtClean="0"/>
            <a:t>(example: cotton)</a:t>
          </a:r>
          <a:r>
            <a:rPr lang="en-US" sz="2000" dirty="0" smtClean="0"/>
            <a:t> </a:t>
          </a:r>
          <a:endParaRPr lang="en-US" sz="2000" dirty="0"/>
        </a:p>
      </dgm:t>
    </dgm:pt>
    <dgm:pt modelId="{D5D3B549-35D1-4256-A513-1A9D63467E7B}" type="parTrans" cxnId="{2A446981-C04E-4B2D-938E-02F5F83E0112}">
      <dgm:prSet/>
      <dgm:spPr/>
      <dgm:t>
        <a:bodyPr/>
        <a:lstStyle/>
        <a:p>
          <a:endParaRPr lang="en-US"/>
        </a:p>
      </dgm:t>
    </dgm:pt>
    <dgm:pt modelId="{DDEF54E5-7227-470D-963B-C4E86B6D5603}" type="sibTrans" cxnId="{2A446981-C04E-4B2D-938E-02F5F83E0112}">
      <dgm:prSet/>
      <dgm:spPr/>
      <dgm:t>
        <a:bodyPr/>
        <a:lstStyle/>
        <a:p>
          <a:endParaRPr lang="en-US" dirty="0"/>
        </a:p>
      </dgm:t>
    </dgm:pt>
    <dgm:pt modelId="{252EF459-F03B-4441-B872-4F3B40B8CC26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u="sng" dirty="0" smtClean="0"/>
            <a:t>Capital resources</a:t>
          </a:r>
          <a:endParaRPr lang="en-US" sz="2000" u="none" dirty="0" smtClean="0"/>
        </a:p>
        <a:p>
          <a:r>
            <a:rPr lang="en-US" sz="2000" u="none" dirty="0" smtClean="0"/>
            <a:t>(example: thread)</a:t>
          </a:r>
          <a:r>
            <a:rPr lang="en-US" sz="2000" dirty="0" smtClean="0"/>
            <a:t> </a:t>
          </a:r>
          <a:endParaRPr lang="en-US" sz="2000" dirty="0"/>
        </a:p>
      </dgm:t>
    </dgm:pt>
    <dgm:pt modelId="{3CDE3232-3D5A-43A0-AB6C-71FA19A3AE3C}" type="parTrans" cxnId="{7EDE7E81-04F7-49DC-B278-EBC0115F2AE1}">
      <dgm:prSet/>
      <dgm:spPr/>
      <dgm:t>
        <a:bodyPr/>
        <a:lstStyle/>
        <a:p>
          <a:endParaRPr lang="en-US"/>
        </a:p>
      </dgm:t>
    </dgm:pt>
    <dgm:pt modelId="{CD5106FE-A55C-4028-B3FD-303B80018722}" type="sibTrans" cxnId="{7EDE7E81-04F7-49DC-B278-EBC0115F2AE1}">
      <dgm:prSet/>
      <dgm:spPr/>
      <dgm:t>
        <a:bodyPr/>
        <a:lstStyle/>
        <a:p>
          <a:endParaRPr lang="en-US" dirty="0"/>
        </a:p>
      </dgm:t>
    </dgm:pt>
    <dgm:pt modelId="{BDB6E56E-9153-4F0B-A438-5006717129C2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u="sng" dirty="0" smtClean="0"/>
            <a:t>Entrepreneur</a:t>
          </a:r>
          <a:endParaRPr lang="en-US" sz="2000" u="none" dirty="0" smtClean="0"/>
        </a:p>
        <a:p>
          <a:r>
            <a:rPr lang="en-US" sz="2000" u="none" dirty="0" smtClean="0"/>
            <a:t>(example: </a:t>
          </a:r>
          <a:r>
            <a:rPr lang="en-US" sz="2000" b="0" dirty="0" smtClean="0"/>
            <a:t>T. W. Stewart, 1893)</a:t>
          </a:r>
          <a:endParaRPr lang="en-US" sz="2000" b="0" dirty="0"/>
        </a:p>
      </dgm:t>
    </dgm:pt>
    <dgm:pt modelId="{380363E3-494B-4F21-8E27-27ADB3304048}" type="parTrans" cxnId="{95C0ECB9-E114-4DB4-9AA6-A887ABCBC952}">
      <dgm:prSet/>
      <dgm:spPr/>
      <dgm:t>
        <a:bodyPr/>
        <a:lstStyle/>
        <a:p>
          <a:endParaRPr lang="en-US"/>
        </a:p>
      </dgm:t>
    </dgm:pt>
    <dgm:pt modelId="{16A76BAA-C921-4F76-823C-38A447438A96}" type="sibTrans" cxnId="{95C0ECB9-E114-4DB4-9AA6-A887ABCBC952}">
      <dgm:prSet/>
      <dgm:spPr/>
      <dgm:t>
        <a:bodyPr/>
        <a:lstStyle/>
        <a:p>
          <a:endParaRPr lang="en-US" dirty="0"/>
        </a:p>
      </dgm:t>
    </dgm:pt>
    <dgm:pt modelId="{374B6595-4CBE-4A88-9C68-7010E50D2769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u="sng" dirty="0" smtClean="0"/>
            <a:t>Labor</a:t>
          </a:r>
          <a:endParaRPr lang="en-US" sz="2000" u="none" dirty="0" smtClean="0"/>
        </a:p>
        <a:p>
          <a:r>
            <a:rPr lang="en-US" sz="2000" u="none" dirty="0" smtClean="0"/>
            <a:t>(example: factory worker)</a:t>
          </a:r>
          <a:endParaRPr lang="en-US" sz="2000" dirty="0"/>
        </a:p>
      </dgm:t>
    </dgm:pt>
    <dgm:pt modelId="{83E9D804-0ED9-4C0A-9446-49AF8877FAA0}" type="parTrans" cxnId="{68CFEC5A-2D49-4FAF-A50A-C054C5EF6A93}">
      <dgm:prSet/>
      <dgm:spPr/>
      <dgm:t>
        <a:bodyPr/>
        <a:lstStyle/>
        <a:p>
          <a:endParaRPr lang="en-US"/>
        </a:p>
      </dgm:t>
    </dgm:pt>
    <dgm:pt modelId="{71FF325B-0154-4399-818D-8316646773C4}" type="sibTrans" cxnId="{68CFEC5A-2D49-4FAF-A50A-C054C5EF6A93}">
      <dgm:prSet/>
      <dgm:spPr/>
      <dgm:t>
        <a:bodyPr/>
        <a:lstStyle/>
        <a:p>
          <a:endParaRPr lang="en-US" dirty="0"/>
        </a:p>
      </dgm:t>
    </dgm:pt>
    <dgm:pt modelId="{0B239CD5-7246-4B72-B085-FF93CF3D7AB6}" type="pres">
      <dgm:prSet presAssocID="{15682C02-98B5-421A-B534-296DFB1CD50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E09CF5D-8E00-4D7E-BA7B-BE5A49EA87BA}" type="pres">
      <dgm:prSet presAssocID="{E2A215E9-CA9A-4101-B823-E26B7BC7CB2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F1C19B-01F6-4CAA-90DA-5D592BABE289}" type="pres">
      <dgm:prSet presAssocID="{E2A215E9-CA9A-4101-B823-E26B7BC7CB25}" presName="spNode" presStyleCnt="0"/>
      <dgm:spPr/>
    </dgm:pt>
    <dgm:pt modelId="{4F1A68D1-2084-4559-893A-1DB5CD78CD0B}" type="pres">
      <dgm:prSet presAssocID="{DDEF54E5-7227-470D-963B-C4E86B6D5603}" presName="sibTrans" presStyleLbl="sibTrans1D1" presStyleIdx="0" presStyleCnt="4"/>
      <dgm:spPr/>
      <dgm:t>
        <a:bodyPr/>
        <a:lstStyle/>
        <a:p>
          <a:endParaRPr lang="en-US"/>
        </a:p>
      </dgm:t>
    </dgm:pt>
    <dgm:pt modelId="{70D25345-114E-40E0-8E14-785561EA3A37}" type="pres">
      <dgm:prSet presAssocID="{252EF459-F03B-4441-B872-4F3B40B8CC2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62F324-510A-45A1-BF5B-719ACCF884D9}" type="pres">
      <dgm:prSet presAssocID="{252EF459-F03B-4441-B872-4F3B40B8CC26}" presName="spNode" presStyleCnt="0"/>
      <dgm:spPr/>
    </dgm:pt>
    <dgm:pt modelId="{F74F3489-9639-4CF6-8EC9-814A10A54E03}" type="pres">
      <dgm:prSet presAssocID="{CD5106FE-A55C-4028-B3FD-303B80018722}" presName="sibTrans" presStyleLbl="sibTrans1D1" presStyleIdx="1" presStyleCnt="4"/>
      <dgm:spPr/>
      <dgm:t>
        <a:bodyPr/>
        <a:lstStyle/>
        <a:p>
          <a:endParaRPr lang="en-US"/>
        </a:p>
      </dgm:t>
    </dgm:pt>
    <dgm:pt modelId="{0E1C6F12-AD7E-4B0C-AC1B-93CA88F18BD2}" type="pres">
      <dgm:prSet presAssocID="{BDB6E56E-9153-4F0B-A438-5006717129C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809CD2-FDF4-4520-B75A-4958D7D52736}" type="pres">
      <dgm:prSet presAssocID="{BDB6E56E-9153-4F0B-A438-5006717129C2}" presName="spNode" presStyleCnt="0"/>
      <dgm:spPr/>
    </dgm:pt>
    <dgm:pt modelId="{7D03059A-7730-464A-8157-4F83001AE740}" type="pres">
      <dgm:prSet presAssocID="{16A76BAA-C921-4F76-823C-38A447438A96}" presName="sibTrans" presStyleLbl="sibTrans1D1" presStyleIdx="2" presStyleCnt="4"/>
      <dgm:spPr/>
      <dgm:t>
        <a:bodyPr/>
        <a:lstStyle/>
        <a:p>
          <a:endParaRPr lang="en-US"/>
        </a:p>
      </dgm:t>
    </dgm:pt>
    <dgm:pt modelId="{FBF65B0E-EA8A-4C3E-B353-D2CA325AC687}" type="pres">
      <dgm:prSet presAssocID="{374B6595-4CBE-4A88-9C68-7010E50D276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ABF710-F96A-492E-A5B0-4D499A54E29B}" type="pres">
      <dgm:prSet presAssocID="{374B6595-4CBE-4A88-9C68-7010E50D2769}" presName="spNode" presStyleCnt="0"/>
      <dgm:spPr/>
    </dgm:pt>
    <dgm:pt modelId="{BE26B097-8CBA-4547-A1AC-AFCE7A603DF9}" type="pres">
      <dgm:prSet presAssocID="{71FF325B-0154-4399-818D-8316646773C4}" presName="sibTrans" presStyleLbl="sibTrans1D1" presStyleIdx="3" presStyleCnt="4"/>
      <dgm:spPr/>
      <dgm:t>
        <a:bodyPr/>
        <a:lstStyle/>
        <a:p>
          <a:endParaRPr lang="en-US"/>
        </a:p>
      </dgm:t>
    </dgm:pt>
  </dgm:ptLst>
  <dgm:cxnLst>
    <dgm:cxn modelId="{3089BCD5-A33A-479E-B3BB-2B4A4CE3C569}" type="presOf" srcId="{BDB6E56E-9153-4F0B-A438-5006717129C2}" destId="{0E1C6F12-AD7E-4B0C-AC1B-93CA88F18BD2}" srcOrd="0" destOrd="0" presId="urn:microsoft.com/office/officeart/2005/8/layout/cycle6"/>
    <dgm:cxn modelId="{FFAF75F2-A4F7-4A4B-B8C3-2B9B8AA20D8D}" type="presOf" srcId="{CD5106FE-A55C-4028-B3FD-303B80018722}" destId="{F74F3489-9639-4CF6-8EC9-814A10A54E03}" srcOrd="0" destOrd="0" presId="urn:microsoft.com/office/officeart/2005/8/layout/cycle6"/>
    <dgm:cxn modelId="{9B02E895-BDE1-4BE1-A906-4A524BC0F66E}" type="presOf" srcId="{71FF325B-0154-4399-818D-8316646773C4}" destId="{BE26B097-8CBA-4547-A1AC-AFCE7A603DF9}" srcOrd="0" destOrd="0" presId="urn:microsoft.com/office/officeart/2005/8/layout/cycle6"/>
    <dgm:cxn modelId="{68CFEC5A-2D49-4FAF-A50A-C054C5EF6A93}" srcId="{15682C02-98B5-421A-B534-296DFB1CD50C}" destId="{374B6595-4CBE-4A88-9C68-7010E50D2769}" srcOrd="3" destOrd="0" parTransId="{83E9D804-0ED9-4C0A-9446-49AF8877FAA0}" sibTransId="{71FF325B-0154-4399-818D-8316646773C4}"/>
    <dgm:cxn modelId="{4CB1E33A-ACF3-4F01-B2DD-2557BB8B60A8}" type="presOf" srcId="{16A76BAA-C921-4F76-823C-38A447438A96}" destId="{7D03059A-7730-464A-8157-4F83001AE740}" srcOrd="0" destOrd="0" presId="urn:microsoft.com/office/officeart/2005/8/layout/cycle6"/>
    <dgm:cxn modelId="{A9FD8E9D-8B6D-4BF9-AB50-DEE81D88C625}" type="presOf" srcId="{374B6595-4CBE-4A88-9C68-7010E50D2769}" destId="{FBF65B0E-EA8A-4C3E-B353-D2CA325AC687}" srcOrd="0" destOrd="0" presId="urn:microsoft.com/office/officeart/2005/8/layout/cycle6"/>
    <dgm:cxn modelId="{EBE9EAB6-9CB6-4F7D-BCEF-6EBA3F1C1146}" type="presOf" srcId="{15682C02-98B5-421A-B534-296DFB1CD50C}" destId="{0B239CD5-7246-4B72-B085-FF93CF3D7AB6}" srcOrd="0" destOrd="0" presId="urn:microsoft.com/office/officeart/2005/8/layout/cycle6"/>
    <dgm:cxn modelId="{7EDE7E81-04F7-49DC-B278-EBC0115F2AE1}" srcId="{15682C02-98B5-421A-B534-296DFB1CD50C}" destId="{252EF459-F03B-4441-B872-4F3B40B8CC26}" srcOrd="1" destOrd="0" parTransId="{3CDE3232-3D5A-43A0-AB6C-71FA19A3AE3C}" sibTransId="{CD5106FE-A55C-4028-B3FD-303B80018722}"/>
    <dgm:cxn modelId="{5835D219-B814-4DF3-9102-7AB073C11F6A}" type="presOf" srcId="{252EF459-F03B-4441-B872-4F3B40B8CC26}" destId="{70D25345-114E-40E0-8E14-785561EA3A37}" srcOrd="0" destOrd="0" presId="urn:microsoft.com/office/officeart/2005/8/layout/cycle6"/>
    <dgm:cxn modelId="{95C0ECB9-E114-4DB4-9AA6-A887ABCBC952}" srcId="{15682C02-98B5-421A-B534-296DFB1CD50C}" destId="{BDB6E56E-9153-4F0B-A438-5006717129C2}" srcOrd="2" destOrd="0" parTransId="{380363E3-494B-4F21-8E27-27ADB3304048}" sibTransId="{16A76BAA-C921-4F76-823C-38A447438A96}"/>
    <dgm:cxn modelId="{6C77640D-132D-439D-8E06-6623E29F70C4}" type="presOf" srcId="{E2A215E9-CA9A-4101-B823-E26B7BC7CB25}" destId="{2E09CF5D-8E00-4D7E-BA7B-BE5A49EA87BA}" srcOrd="0" destOrd="0" presId="urn:microsoft.com/office/officeart/2005/8/layout/cycle6"/>
    <dgm:cxn modelId="{2A446981-C04E-4B2D-938E-02F5F83E0112}" srcId="{15682C02-98B5-421A-B534-296DFB1CD50C}" destId="{E2A215E9-CA9A-4101-B823-E26B7BC7CB25}" srcOrd="0" destOrd="0" parTransId="{D5D3B549-35D1-4256-A513-1A9D63467E7B}" sibTransId="{DDEF54E5-7227-470D-963B-C4E86B6D5603}"/>
    <dgm:cxn modelId="{4C736D67-645B-43D7-8DFC-8EEA4F2F9CE8}" type="presOf" srcId="{DDEF54E5-7227-470D-963B-C4E86B6D5603}" destId="{4F1A68D1-2084-4559-893A-1DB5CD78CD0B}" srcOrd="0" destOrd="0" presId="urn:microsoft.com/office/officeart/2005/8/layout/cycle6"/>
    <dgm:cxn modelId="{488D354F-340C-49FC-A676-4FFEAECD5946}" type="presParOf" srcId="{0B239CD5-7246-4B72-B085-FF93CF3D7AB6}" destId="{2E09CF5D-8E00-4D7E-BA7B-BE5A49EA87BA}" srcOrd="0" destOrd="0" presId="urn:microsoft.com/office/officeart/2005/8/layout/cycle6"/>
    <dgm:cxn modelId="{A93C5BD4-37B6-4335-BDFF-C42B5C72A467}" type="presParOf" srcId="{0B239CD5-7246-4B72-B085-FF93CF3D7AB6}" destId="{BFF1C19B-01F6-4CAA-90DA-5D592BABE289}" srcOrd="1" destOrd="0" presId="urn:microsoft.com/office/officeart/2005/8/layout/cycle6"/>
    <dgm:cxn modelId="{7348CDD8-892E-4C55-AAAC-46171385E816}" type="presParOf" srcId="{0B239CD5-7246-4B72-B085-FF93CF3D7AB6}" destId="{4F1A68D1-2084-4559-893A-1DB5CD78CD0B}" srcOrd="2" destOrd="0" presId="urn:microsoft.com/office/officeart/2005/8/layout/cycle6"/>
    <dgm:cxn modelId="{A9577508-179A-40AD-9767-79BDC35B007E}" type="presParOf" srcId="{0B239CD5-7246-4B72-B085-FF93CF3D7AB6}" destId="{70D25345-114E-40E0-8E14-785561EA3A37}" srcOrd="3" destOrd="0" presId="urn:microsoft.com/office/officeart/2005/8/layout/cycle6"/>
    <dgm:cxn modelId="{9C2FE051-9615-42C0-857F-B2753F2C06A3}" type="presParOf" srcId="{0B239CD5-7246-4B72-B085-FF93CF3D7AB6}" destId="{7462F324-510A-45A1-BF5B-719ACCF884D9}" srcOrd="4" destOrd="0" presId="urn:microsoft.com/office/officeart/2005/8/layout/cycle6"/>
    <dgm:cxn modelId="{01D4BE28-4CCC-4AFB-9E9A-0C91DE8BF091}" type="presParOf" srcId="{0B239CD5-7246-4B72-B085-FF93CF3D7AB6}" destId="{F74F3489-9639-4CF6-8EC9-814A10A54E03}" srcOrd="5" destOrd="0" presId="urn:microsoft.com/office/officeart/2005/8/layout/cycle6"/>
    <dgm:cxn modelId="{FC2F8313-EA02-4DFB-84A1-8D6DE761A834}" type="presParOf" srcId="{0B239CD5-7246-4B72-B085-FF93CF3D7AB6}" destId="{0E1C6F12-AD7E-4B0C-AC1B-93CA88F18BD2}" srcOrd="6" destOrd="0" presId="urn:microsoft.com/office/officeart/2005/8/layout/cycle6"/>
    <dgm:cxn modelId="{346909F0-609A-4B78-91E0-F70B2F643D1C}" type="presParOf" srcId="{0B239CD5-7246-4B72-B085-FF93CF3D7AB6}" destId="{EE809CD2-FDF4-4520-B75A-4958D7D52736}" srcOrd="7" destOrd="0" presId="urn:microsoft.com/office/officeart/2005/8/layout/cycle6"/>
    <dgm:cxn modelId="{0525C3AA-C8FD-4B22-8BE3-297AB3FD256A}" type="presParOf" srcId="{0B239CD5-7246-4B72-B085-FF93CF3D7AB6}" destId="{7D03059A-7730-464A-8157-4F83001AE740}" srcOrd="8" destOrd="0" presId="urn:microsoft.com/office/officeart/2005/8/layout/cycle6"/>
    <dgm:cxn modelId="{3D7E20D3-7F05-4FBD-A9A4-EB4DFF792E2B}" type="presParOf" srcId="{0B239CD5-7246-4B72-B085-FF93CF3D7AB6}" destId="{FBF65B0E-EA8A-4C3E-B353-D2CA325AC687}" srcOrd="9" destOrd="0" presId="urn:microsoft.com/office/officeart/2005/8/layout/cycle6"/>
    <dgm:cxn modelId="{24CFBAF5-D0D8-438F-A315-FC84D910FDF2}" type="presParOf" srcId="{0B239CD5-7246-4B72-B085-FF93CF3D7AB6}" destId="{E1ABF710-F96A-492E-A5B0-4D499A54E29B}" srcOrd="10" destOrd="0" presId="urn:microsoft.com/office/officeart/2005/8/layout/cycle6"/>
    <dgm:cxn modelId="{32DE201E-270A-4BA1-B2DA-E959B29D3318}" type="presParOf" srcId="{0B239CD5-7246-4B72-B085-FF93CF3D7AB6}" destId="{BE26B097-8CBA-4547-A1AC-AFCE7A603DF9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1BAE784-5323-4665-B59E-92D3EB805123}" type="doc">
      <dgm:prSet loTypeId="urn:microsoft.com/office/officeart/2005/8/layout/cycle4#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5F44BDE-A731-4626-9C58-E6EE9748F77D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800" b="1" dirty="0" smtClean="0"/>
            <a:t>Natural Resources</a:t>
          </a:r>
          <a:endParaRPr lang="en-US" sz="1800" b="1" dirty="0"/>
        </a:p>
      </dgm:t>
    </dgm:pt>
    <dgm:pt modelId="{3A882FA9-07D8-4CC0-8A88-FD8369404679}" type="parTrans" cxnId="{CEDA24AC-D34C-46F8-99B0-284349522573}">
      <dgm:prSet/>
      <dgm:spPr/>
      <dgm:t>
        <a:bodyPr/>
        <a:lstStyle/>
        <a:p>
          <a:endParaRPr lang="en-US"/>
        </a:p>
      </dgm:t>
    </dgm:pt>
    <dgm:pt modelId="{2B6C7029-8645-4B04-B0BE-8CCEF6FA3CB1}" type="sibTrans" cxnId="{CEDA24AC-D34C-46F8-99B0-284349522573}">
      <dgm:prSet/>
      <dgm:spPr/>
      <dgm:t>
        <a:bodyPr/>
        <a:lstStyle/>
        <a:p>
          <a:endParaRPr lang="en-US"/>
        </a:p>
      </dgm:t>
    </dgm:pt>
    <dgm:pt modelId="{8F6D3BE4-B1EE-4BD9-93E8-A044C9CF7AB5}">
      <dgm:prSet phldrT="[Text]" custT="1"/>
      <dgm:spPr/>
      <dgm:t>
        <a:bodyPr/>
        <a:lstStyle/>
        <a:p>
          <a:r>
            <a:rPr lang="en-US" sz="1600" dirty="0" smtClean="0"/>
            <a:t>__________________________</a:t>
          </a:r>
          <a:endParaRPr lang="en-US" sz="1600" dirty="0"/>
        </a:p>
      </dgm:t>
    </dgm:pt>
    <dgm:pt modelId="{9454E1CD-370C-4823-8CCE-5B25C612027C}" type="parTrans" cxnId="{13926C9F-A388-4DC2-B2FC-B90D56732691}">
      <dgm:prSet/>
      <dgm:spPr/>
      <dgm:t>
        <a:bodyPr/>
        <a:lstStyle/>
        <a:p>
          <a:endParaRPr lang="en-US"/>
        </a:p>
      </dgm:t>
    </dgm:pt>
    <dgm:pt modelId="{45E8EB59-D6AE-4853-9241-503B8D03E374}" type="sibTrans" cxnId="{13926C9F-A388-4DC2-B2FC-B90D56732691}">
      <dgm:prSet/>
      <dgm:spPr/>
      <dgm:t>
        <a:bodyPr/>
        <a:lstStyle/>
        <a:p>
          <a:endParaRPr lang="en-US"/>
        </a:p>
      </dgm:t>
    </dgm:pt>
    <dgm:pt modelId="{3B8014F0-EAF3-46F0-81E7-AC4BA4AEC1B9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800" b="1" dirty="0" smtClean="0"/>
            <a:t>Capital Resources</a:t>
          </a:r>
          <a:endParaRPr lang="en-US" sz="1800" b="1" dirty="0"/>
        </a:p>
      </dgm:t>
    </dgm:pt>
    <dgm:pt modelId="{91507B19-4B5E-4303-8578-EF0187E6CE95}" type="parTrans" cxnId="{FAA30598-4EFD-4283-983A-C6C78FD26F23}">
      <dgm:prSet/>
      <dgm:spPr/>
      <dgm:t>
        <a:bodyPr/>
        <a:lstStyle/>
        <a:p>
          <a:endParaRPr lang="en-US"/>
        </a:p>
      </dgm:t>
    </dgm:pt>
    <dgm:pt modelId="{AEF19096-07ED-4FA5-A15C-6D8D0E1EA11A}" type="sibTrans" cxnId="{FAA30598-4EFD-4283-983A-C6C78FD26F23}">
      <dgm:prSet/>
      <dgm:spPr/>
      <dgm:t>
        <a:bodyPr/>
        <a:lstStyle/>
        <a:p>
          <a:endParaRPr lang="en-US"/>
        </a:p>
      </dgm:t>
    </dgm:pt>
    <dgm:pt modelId="{9EF222B5-21BB-4711-B233-0A8BBC251D83}">
      <dgm:prSet phldrT="[Text]" custT="1"/>
      <dgm:spPr/>
      <dgm:t>
        <a:bodyPr/>
        <a:lstStyle/>
        <a:p>
          <a:r>
            <a:rPr lang="en-US" sz="1600" dirty="0" smtClean="0"/>
            <a:t>__________________________</a:t>
          </a:r>
          <a:endParaRPr lang="en-US" sz="1600" dirty="0"/>
        </a:p>
      </dgm:t>
    </dgm:pt>
    <dgm:pt modelId="{447BD06C-762D-4027-9438-4051323BCC98}" type="parTrans" cxnId="{C0F12137-82B6-464F-AAB7-F5DCDD93DF72}">
      <dgm:prSet/>
      <dgm:spPr/>
      <dgm:t>
        <a:bodyPr/>
        <a:lstStyle/>
        <a:p>
          <a:endParaRPr lang="en-US"/>
        </a:p>
      </dgm:t>
    </dgm:pt>
    <dgm:pt modelId="{82B0E5C3-00C3-471C-B6EA-983B8FA3F1A3}" type="sibTrans" cxnId="{C0F12137-82B6-464F-AAB7-F5DCDD93DF72}">
      <dgm:prSet/>
      <dgm:spPr/>
      <dgm:t>
        <a:bodyPr/>
        <a:lstStyle/>
        <a:p>
          <a:endParaRPr lang="en-US"/>
        </a:p>
      </dgm:t>
    </dgm:pt>
    <dgm:pt modelId="{4EC0811D-D334-4537-9538-BDAEB53BD7F8}">
      <dgm:prSet phldrT="[Text]" custT="1"/>
      <dgm:spPr>
        <a:solidFill>
          <a:srgbClr val="FFFF99"/>
        </a:solidFill>
      </dgm:spPr>
      <dgm:t>
        <a:bodyPr/>
        <a:lstStyle/>
        <a:p>
          <a:r>
            <a:rPr lang="en-US" sz="1800" b="1" dirty="0" smtClean="0">
              <a:solidFill>
                <a:schemeClr val="tx1"/>
              </a:solidFill>
            </a:rPr>
            <a:t>Entrepreneur</a:t>
          </a:r>
          <a:endParaRPr lang="en-US" sz="1800" b="1" dirty="0">
            <a:solidFill>
              <a:schemeClr val="tx1"/>
            </a:solidFill>
          </a:endParaRPr>
        </a:p>
      </dgm:t>
    </dgm:pt>
    <dgm:pt modelId="{41C779FC-FD66-48C4-A8FA-991EFE810948}" type="parTrans" cxnId="{37A5DC6A-DD74-4E8F-934D-3120C17F5FF3}">
      <dgm:prSet/>
      <dgm:spPr/>
      <dgm:t>
        <a:bodyPr/>
        <a:lstStyle/>
        <a:p>
          <a:endParaRPr lang="en-US"/>
        </a:p>
      </dgm:t>
    </dgm:pt>
    <dgm:pt modelId="{7BC5C864-82AF-434E-B3DC-677A4823F5D8}" type="sibTrans" cxnId="{37A5DC6A-DD74-4E8F-934D-3120C17F5FF3}">
      <dgm:prSet/>
      <dgm:spPr/>
      <dgm:t>
        <a:bodyPr/>
        <a:lstStyle/>
        <a:p>
          <a:endParaRPr lang="en-US"/>
        </a:p>
      </dgm:t>
    </dgm:pt>
    <dgm:pt modelId="{693202F8-C169-4146-8D58-57DA0B3EA2E1}">
      <dgm:prSet phldrT="[Text]" custT="1"/>
      <dgm:spPr/>
      <dgm:t>
        <a:bodyPr/>
        <a:lstStyle/>
        <a:p>
          <a:r>
            <a:rPr lang="en-US" sz="1600" dirty="0" smtClean="0"/>
            <a:t>__________________________</a:t>
          </a:r>
          <a:endParaRPr lang="en-US" sz="1600" dirty="0"/>
        </a:p>
      </dgm:t>
    </dgm:pt>
    <dgm:pt modelId="{C444FE0E-AB40-4520-9C22-C4C6CD5F7CAC}" type="parTrans" cxnId="{E2058471-622B-42D2-AE0E-53996504D198}">
      <dgm:prSet/>
      <dgm:spPr/>
      <dgm:t>
        <a:bodyPr/>
        <a:lstStyle/>
        <a:p>
          <a:endParaRPr lang="en-US"/>
        </a:p>
      </dgm:t>
    </dgm:pt>
    <dgm:pt modelId="{E04D3010-55E7-4553-802F-40E467E35C02}" type="sibTrans" cxnId="{E2058471-622B-42D2-AE0E-53996504D198}">
      <dgm:prSet/>
      <dgm:spPr/>
      <dgm:t>
        <a:bodyPr/>
        <a:lstStyle/>
        <a:p>
          <a:endParaRPr lang="en-US"/>
        </a:p>
      </dgm:t>
    </dgm:pt>
    <dgm:pt modelId="{F6B5FBE8-0A17-4097-840E-679519B452D1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800" b="1" dirty="0" smtClean="0"/>
            <a:t>Labor</a:t>
          </a:r>
          <a:endParaRPr lang="en-US" sz="1800" b="1" dirty="0"/>
        </a:p>
      </dgm:t>
    </dgm:pt>
    <dgm:pt modelId="{AE3F9C96-20B7-4E2C-928B-A91A3DC0740C}" type="parTrans" cxnId="{FC91F743-D632-4B9A-BBC1-30D2D5491B88}">
      <dgm:prSet/>
      <dgm:spPr/>
      <dgm:t>
        <a:bodyPr/>
        <a:lstStyle/>
        <a:p>
          <a:endParaRPr lang="en-US"/>
        </a:p>
      </dgm:t>
    </dgm:pt>
    <dgm:pt modelId="{2A43CBE8-2DBD-4B9C-8DF0-3CE1304E1ADA}" type="sibTrans" cxnId="{FC91F743-D632-4B9A-BBC1-30D2D5491B88}">
      <dgm:prSet/>
      <dgm:spPr/>
      <dgm:t>
        <a:bodyPr/>
        <a:lstStyle/>
        <a:p>
          <a:endParaRPr lang="en-US"/>
        </a:p>
      </dgm:t>
    </dgm:pt>
    <dgm:pt modelId="{19C83918-CAE1-4920-B09C-6F9A1296819F}">
      <dgm:prSet phldrT="[Text]" custT="1"/>
      <dgm:spPr/>
      <dgm:t>
        <a:bodyPr/>
        <a:lstStyle/>
        <a:p>
          <a:r>
            <a:rPr lang="en-US" sz="1600" dirty="0" smtClean="0"/>
            <a:t>__________________________</a:t>
          </a:r>
          <a:endParaRPr lang="en-US" sz="1600" dirty="0"/>
        </a:p>
      </dgm:t>
    </dgm:pt>
    <dgm:pt modelId="{F67B0125-5CBD-46A3-9283-EC43FA6C2FA3}" type="parTrans" cxnId="{3A3A153C-AA3A-4510-BA5D-37679D898FE8}">
      <dgm:prSet/>
      <dgm:spPr/>
      <dgm:t>
        <a:bodyPr/>
        <a:lstStyle/>
        <a:p>
          <a:endParaRPr lang="en-US"/>
        </a:p>
      </dgm:t>
    </dgm:pt>
    <dgm:pt modelId="{92F46085-7638-40B5-99DC-AFCF596D9CE9}" type="sibTrans" cxnId="{3A3A153C-AA3A-4510-BA5D-37679D898FE8}">
      <dgm:prSet/>
      <dgm:spPr/>
      <dgm:t>
        <a:bodyPr/>
        <a:lstStyle/>
        <a:p>
          <a:endParaRPr lang="en-US"/>
        </a:p>
      </dgm:t>
    </dgm:pt>
    <dgm:pt modelId="{FC20D58B-AC49-4C61-B067-9786C784BD2B}">
      <dgm:prSet phldrT="[Text]" custT="1"/>
      <dgm:spPr/>
      <dgm:t>
        <a:bodyPr/>
        <a:lstStyle/>
        <a:p>
          <a:r>
            <a:rPr lang="en-US" sz="1600" dirty="0" smtClean="0"/>
            <a:t>________________________</a:t>
          </a:r>
          <a:endParaRPr lang="en-US" sz="1600" dirty="0"/>
        </a:p>
      </dgm:t>
    </dgm:pt>
    <dgm:pt modelId="{66CDCFEB-25B6-4182-B566-8E5068FB9B2E}" type="parTrans" cxnId="{0D3C6158-8AF8-455E-B08F-DC0A9E4A8E02}">
      <dgm:prSet/>
      <dgm:spPr/>
      <dgm:t>
        <a:bodyPr/>
        <a:lstStyle/>
        <a:p>
          <a:endParaRPr lang="en-US"/>
        </a:p>
      </dgm:t>
    </dgm:pt>
    <dgm:pt modelId="{6EEA40BF-AA6E-42D1-95AD-592C7C85CE9F}" type="sibTrans" cxnId="{0D3C6158-8AF8-455E-B08F-DC0A9E4A8E02}">
      <dgm:prSet/>
      <dgm:spPr/>
      <dgm:t>
        <a:bodyPr/>
        <a:lstStyle/>
        <a:p>
          <a:endParaRPr lang="en-US"/>
        </a:p>
      </dgm:t>
    </dgm:pt>
    <dgm:pt modelId="{42D9E337-9FC8-41C3-A3C7-4F22449EA5BA}">
      <dgm:prSet phldrT="[Text]" custT="1"/>
      <dgm:spPr/>
      <dgm:t>
        <a:bodyPr/>
        <a:lstStyle/>
        <a:p>
          <a:r>
            <a:rPr lang="en-US" sz="1600" dirty="0" smtClean="0"/>
            <a:t>_________</a:t>
          </a:r>
          <a:br>
            <a:rPr lang="en-US" sz="1600" dirty="0" smtClean="0"/>
          </a:br>
          <a:r>
            <a:rPr lang="en-US" sz="1600" dirty="0" smtClean="0"/>
            <a:t>________</a:t>
          </a:r>
          <a:endParaRPr lang="en-US" sz="1600" dirty="0"/>
        </a:p>
      </dgm:t>
    </dgm:pt>
    <dgm:pt modelId="{FCFA4DBF-C6E5-4C35-8835-9BAE910BD886}" type="parTrans" cxnId="{48094457-A339-4C42-8F30-182A4DB8DE03}">
      <dgm:prSet/>
      <dgm:spPr/>
      <dgm:t>
        <a:bodyPr/>
        <a:lstStyle/>
        <a:p>
          <a:endParaRPr lang="en-US"/>
        </a:p>
      </dgm:t>
    </dgm:pt>
    <dgm:pt modelId="{1D829842-81F0-4F8A-8A03-6DA51C23B3C4}" type="sibTrans" cxnId="{48094457-A339-4C42-8F30-182A4DB8DE03}">
      <dgm:prSet/>
      <dgm:spPr/>
      <dgm:t>
        <a:bodyPr/>
        <a:lstStyle/>
        <a:p>
          <a:endParaRPr lang="en-US"/>
        </a:p>
      </dgm:t>
    </dgm:pt>
    <dgm:pt modelId="{65206373-BB45-441B-8CD6-7E27E1153069}">
      <dgm:prSet custT="1"/>
      <dgm:spPr/>
      <dgm:t>
        <a:bodyPr/>
        <a:lstStyle/>
        <a:p>
          <a:r>
            <a:rPr lang="en-US" sz="1600" dirty="0" smtClean="0"/>
            <a:t>________________________</a:t>
          </a:r>
          <a:endParaRPr lang="en-US" sz="1600" dirty="0"/>
        </a:p>
      </dgm:t>
    </dgm:pt>
    <dgm:pt modelId="{FD1AA591-B8B0-4255-9A65-51710C8B8622}" type="parTrans" cxnId="{7A0E8F5A-22EE-46F9-AF34-0D2B1C7EBF1C}">
      <dgm:prSet/>
      <dgm:spPr/>
      <dgm:t>
        <a:bodyPr/>
        <a:lstStyle/>
        <a:p>
          <a:endParaRPr lang="en-US"/>
        </a:p>
      </dgm:t>
    </dgm:pt>
    <dgm:pt modelId="{B9411DD3-E2A6-445D-BB3E-75A7C455D666}" type="sibTrans" cxnId="{7A0E8F5A-22EE-46F9-AF34-0D2B1C7EBF1C}">
      <dgm:prSet/>
      <dgm:spPr/>
      <dgm:t>
        <a:bodyPr/>
        <a:lstStyle/>
        <a:p>
          <a:endParaRPr lang="en-US"/>
        </a:p>
      </dgm:t>
    </dgm:pt>
    <dgm:pt modelId="{A487448E-6868-4E6E-9E6F-AE00C5741D2E}">
      <dgm:prSet custT="1"/>
      <dgm:spPr/>
      <dgm:t>
        <a:bodyPr/>
        <a:lstStyle/>
        <a:p>
          <a:r>
            <a:rPr lang="en-US" sz="1600" dirty="0" smtClean="0"/>
            <a:t>_________________________</a:t>
          </a:r>
          <a:endParaRPr lang="en-US" sz="1600" dirty="0"/>
        </a:p>
      </dgm:t>
    </dgm:pt>
    <dgm:pt modelId="{F9B2F902-FB5D-4BA6-9D4F-A3298B64BC63}" type="parTrans" cxnId="{04E9FAD2-1E71-41BD-9651-A25D8808E6F9}">
      <dgm:prSet/>
      <dgm:spPr/>
      <dgm:t>
        <a:bodyPr/>
        <a:lstStyle/>
        <a:p>
          <a:endParaRPr lang="en-US"/>
        </a:p>
      </dgm:t>
    </dgm:pt>
    <dgm:pt modelId="{44B6BC54-7A33-4A61-B95B-FECC36C0FEBF}" type="sibTrans" cxnId="{04E9FAD2-1E71-41BD-9651-A25D8808E6F9}">
      <dgm:prSet/>
      <dgm:spPr/>
      <dgm:t>
        <a:bodyPr/>
        <a:lstStyle/>
        <a:p>
          <a:endParaRPr lang="en-US"/>
        </a:p>
      </dgm:t>
    </dgm:pt>
    <dgm:pt modelId="{65AC6983-2F82-4E32-9313-54ABF2E60329}">
      <dgm:prSet custT="1"/>
      <dgm:spPr/>
      <dgm:t>
        <a:bodyPr/>
        <a:lstStyle/>
        <a:p>
          <a:r>
            <a:rPr lang="en-US" sz="1600" dirty="0" smtClean="0"/>
            <a:t>____________</a:t>
          </a:r>
          <a:endParaRPr lang="en-US" sz="1600" dirty="0"/>
        </a:p>
      </dgm:t>
    </dgm:pt>
    <dgm:pt modelId="{324DBB5C-83CD-4E76-BE5F-CDD663C7F37E}" type="parTrans" cxnId="{B7177E68-7666-4ADE-B4DC-2846BCD47192}">
      <dgm:prSet/>
      <dgm:spPr/>
      <dgm:t>
        <a:bodyPr/>
        <a:lstStyle/>
        <a:p>
          <a:endParaRPr lang="en-US"/>
        </a:p>
      </dgm:t>
    </dgm:pt>
    <dgm:pt modelId="{639016E7-67D1-4B1E-ACE3-B079F5B33551}" type="sibTrans" cxnId="{B7177E68-7666-4ADE-B4DC-2846BCD47192}">
      <dgm:prSet/>
      <dgm:spPr/>
      <dgm:t>
        <a:bodyPr/>
        <a:lstStyle/>
        <a:p>
          <a:endParaRPr lang="en-US"/>
        </a:p>
      </dgm:t>
    </dgm:pt>
    <dgm:pt modelId="{62652CCF-5726-4C59-AEB7-D5A2654E1186}">
      <dgm:prSet custT="1"/>
      <dgm:spPr/>
      <dgm:t>
        <a:bodyPr/>
        <a:lstStyle/>
        <a:p>
          <a:r>
            <a:rPr lang="en-US" sz="1600" dirty="0" smtClean="0"/>
            <a:t>__________________________</a:t>
          </a:r>
          <a:endParaRPr lang="en-US" sz="1600" dirty="0"/>
        </a:p>
      </dgm:t>
    </dgm:pt>
    <dgm:pt modelId="{1A97D149-4ACE-4C7F-AF5D-702914D56D10}" type="parTrans" cxnId="{C066D273-08D1-4860-BB97-DAB4BF92731F}">
      <dgm:prSet/>
      <dgm:spPr/>
      <dgm:t>
        <a:bodyPr/>
        <a:lstStyle/>
        <a:p>
          <a:endParaRPr lang="en-US"/>
        </a:p>
      </dgm:t>
    </dgm:pt>
    <dgm:pt modelId="{7274AA68-5E46-4B40-84C0-85F97E486E12}" type="sibTrans" cxnId="{C066D273-08D1-4860-BB97-DAB4BF92731F}">
      <dgm:prSet/>
      <dgm:spPr/>
      <dgm:t>
        <a:bodyPr/>
        <a:lstStyle/>
        <a:p>
          <a:endParaRPr lang="en-US"/>
        </a:p>
      </dgm:t>
    </dgm:pt>
    <dgm:pt modelId="{3C49CFFF-9355-4199-A9D0-CB86255BED1D}" type="pres">
      <dgm:prSet presAssocID="{21BAE784-5323-4665-B59E-92D3EB805123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E30F063-5FC0-4BE1-91F6-7EBC8179BC3C}" type="pres">
      <dgm:prSet presAssocID="{21BAE784-5323-4665-B59E-92D3EB805123}" presName="children" presStyleCnt="0"/>
      <dgm:spPr/>
    </dgm:pt>
    <dgm:pt modelId="{B15A46B9-C1A8-44BA-B5E3-7707BA4314BF}" type="pres">
      <dgm:prSet presAssocID="{21BAE784-5323-4665-B59E-92D3EB805123}" presName="child1group" presStyleCnt="0"/>
      <dgm:spPr/>
    </dgm:pt>
    <dgm:pt modelId="{AC14E402-601F-4A3C-AF1D-2DDA481057A6}" type="pres">
      <dgm:prSet presAssocID="{21BAE784-5323-4665-B59E-92D3EB805123}" presName="child1" presStyleLbl="bgAcc1" presStyleIdx="0" presStyleCnt="4" custLinFactNeighborX="-9287"/>
      <dgm:spPr/>
      <dgm:t>
        <a:bodyPr/>
        <a:lstStyle/>
        <a:p>
          <a:endParaRPr lang="en-US"/>
        </a:p>
      </dgm:t>
    </dgm:pt>
    <dgm:pt modelId="{AE7D8344-680D-4BE7-BAD4-5C682D78B6C5}" type="pres">
      <dgm:prSet presAssocID="{21BAE784-5323-4665-B59E-92D3EB805123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9DBF8C-4986-4E90-B272-3BDAD891795F}" type="pres">
      <dgm:prSet presAssocID="{21BAE784-5323-4665-B59E-92D3EB805123}" presName="child2group" presStyleCnt="0"/>
      <dgm:spPr/>
    </dgm:pt>
    <dgm:pt modelId="{0EC63B08-2D3B-4B61-A521-D8F5E5284902}" type="pres">
      <dgm:prSet presAssocID="{21BAE784-5323-4665-B59E-92D3EB805123}" presName="child2" presStyleLbl="bgAcc1" presStyleIdx="1" presStyleCnt="4" custLinFactNeighborX="9287"/>
      <dgm:spPr/>
      <dgm:t>
        <a:bodyPr/>
        <a:lstStyle/>
        <a:p>
          <a:endParaRPr lang="en-US"/>
        </a:p>
      </dgm:t>
    </dgm:pt>
    <dgm:pt modelId="{81FD781C-319F-4509-8FFD-C8DE3830818C}" type="pres">
      <dgm:prSet presAssocID="{21BAE784-5323-4665-B59E-92D3EB805123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76D4B6-FC43-4743-9D47-63D24E17089B}" type="pres">
      <dgm:prSet presAssocID="{21BAE784-5323-4665-B59E-92D3EB805123}" presName="child3group" presStyleCnt="0"/>
      <dgm:spPr/>
    </dgm:pt>
    <dgm:pt modelId="{03A9C814-FECF-4B1C-B678-419A6008FC73}" type="pres">
      <dgm:prSet presAssocID="{21BAE784-5323-4665-B59E-92D3EB805123}" presName="child3" presStyleLbl="bgAcc1" presStyleIdx="2" presStyleCnt="4" custLinFactNeighborX="9287"/>
      <dgm:spPr/>
      <dgm:t>
        <a:bodyPr/>
        <a:lstStyle/>
        <a:p>
          <a:endParaRPr lang="en-US"/>
        </a:p>
      </dgm:t>
    </dgm:pt>
    <dgm:pt modelId="{88C46AC9-D14E-42F9-AAD2-512871DE0112}" type="pres">
      <dgm:prSet presAssocID="{21BAE784-5323-4665-B59E-92D3EB805123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2BD189-C98E-4096-A505-465501890E39}" type="pres">
      <dgm:prSet presAssocID="{21BAE784-5323-4665-B59E-92D3EB805123}" presName="child4group" presStyleCnt="0"/>
      <dgm:spPr/>
    </dgm:pt>
    <dgm:pt modelId="{23CE42BF-2174-47E8-87BD-61FCFF3E602F}" type="pres">
      <dgm:prSet presAssocID="{21BAE784-5323-4665-B59E-92D3EB805123}" presName="child4" presStyleLbl="bgAcc1" presStyleIdx="3" presStyleCnt="4" custLinFactNeighborX="-9287"/>
      <dgm:spPr/>
      <dgm:t>
        <a:bodyPr/>
        <a:lstStyle/>
        <a:p>
          <a:endParaRPr lang="en-US"/>
        </a:p>
      </dgm:t>
    </dgm:pt>
    <dgm:pt modelId="{B4CB45ED-1386-43C4-A0B7-F6A4766F5826}" type="pres">
      <dgm:prSet presAssocID="{21BAE784-5323-4665-B59E-92D3EB805123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C70440-7B7B-48A1-BD20-D9067F7AC454}" type="pres">
      <dgm:prSet presAssocID="{21BAE784-5323-4665-B59E-92D3EB805123}" presName="childPlaceholder" presStyleCnt="0"/>
      <dgm:spPr/>
    </dgm:pt>
    <dgm:pt modelId="{805120E3-20E4-4832-ADA5-16DCD178726F}" type="pres">
      <dgm:prSet presAssocID="{21BAE784-5323-4665-B59E-92D3EB805123}" presName="circle" presStyleCnt="0"/>
      <dgm:spPr/>
    </dgm:pt>
    <dgm:pt modelId="{D0428314-D755-42D3-8E74-FBA65D716150}" type="pres">
      <dgm:prSet presAssocID="{21BAE784-5323-4665-B59E-92D3EB805123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AE8BF4-4051-4670-B7E4-CF746ABFF39D}" type="pres">
      <dgm:prSet presAssocID="{21BAE784-5323-4665-B59E-92D3EB805123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31C5B-0ADA-4E7A-8BCA-12943C832B63}" type="pres">
      <dgm:prSet presAssocID="{21BAE784-5323-4665-B59E-92D3EB805123}" presName="quadrant3" presStyleLbl="node1" presStyleIdx="2" presStyleCnt="4" custScaleX="102519" custScaleY="1049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DBACB1-2F9D-4EDC-9515-621EE8648E32}" type="pres">
      <dgm:prSet presAssocID="{21BAE784-5323-4665-B59E-92D3EB805123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E35C53-84BA-4784-B028-B49E36DF2228}" type="pres">
      <dgm:prSet presAssocID="{21BAE784-5323-4665-B59E-92D3EB805123}" presName="quadrantPlaceholder" presStyleCnt="0"/>
      <dgm:spPr/>
    </dgm:pt>
    <dgm:pt modelId="{76E67245-2209-43F6-8FE6-8355BACD93CC}" type="pres">
      <dgm:prSet presAssocID="{21BAE784-5323-4665-B59E-92D3EB805123}" presName="center1" presStyleLbl="fgShp" presStyleIdx="0" presStyleCnt="2"/>
      <dgm:spPr/>
    </dgm:pt>
    <dgm:pt modelId="{5EEE1D49-C88E-402F-A4A7-1EA0C31D6ED6}" type="pres">
      <dgm:prSet presAssocID="{21BAE784-5323-4665-B59E-92D3EB805123}" presName="center2" presStyleLbl="fgShp" presStyleIdx="1" presStyleCnt="2"/>
      <dgm:spPr/>
    </dgm:pt>
  </dgm:ptLst>
  <dgm:cxnLst>
    <dgm:cxn modelId="{F5A37A53-3600-47D4-80F1-2FF6B64B4F9C}" type="presOf" srcId="{3B8014F0-EAF3-46F0-81E7-AC4BA4AEC1B9}" destId="{D4AE8BF4-4051-4670-B7E4-CF746ABFF39D}" srcOrd="0" destOrd="0" presId="urn:microsoft.com/office/officeart/2005/8/layout/cycle4#1"/>
    <dgm:cxn modelId="{7A0E8F5A-22EE-46F9-AF34-0D2B1C7EBF1C}" srcId="{F6B5FBE8-0A17-4097-840E-679519B452D1}" destId="{65206373-BB45-441B-8CD6-7E27E1153069}" srcOrd="1" destOrd="0" parTransId="{FD1AA591-B8B0-4255-9A65-51710C8B8622}" sibTransId="{B9411DD3-E2A6-445D-BB3E-75A7C455D666}"/>
    <dgm:cxn modelId="{0D3C6158-8AF8-455E-B08F-DC0A9E4A8E02}" srcId="{55F44BDE-A731-4626-9C58-E6EE9748F77D}" destId="{FC20D58B-AC49-4C61-B067-9786C784BD2B}" srcOrd="1" destOrd="0" parTransId="{66CDCFEB-25B6-4182-B566-8E5068FB9B2E}" sibTransId="{6EEA40BF-AA6E-42D1-95AD-592C7C85CE9F}"/>
    <dgm:cxn modelId="{6B68515E-1E74-4814-8C3E-EA9DDA106DF5}" type="presOf" srcId="{693202F8-C169-4146-8D58-57DA0B3EA2E1}" destId="{88C46AC9-D14E-42F9-AAD2-512871DE0112}" srcOrd="1" destOrd="0" presId="urn:microsoft.com/office/officeart/2005/8/layout/cycle4#1"/>
    <dgm:cxn modelId="{B7177E68-7666-4ADE-B4DC-2846BCD47192}" srcId="{3B8014F0-EAF3-46F0-81E7-AC4BA4AEC1B9}" destId="{65AC6983-2F82-4E32-9313-54ABF2E60329}" srcOrd="2" destOrd="0" parTransId="{324DBB5C-83CD-4E76-BE5F-CDD663C7F37E}" sibTransId="{639016E7-67D1-4B1E-ACE3-B079F5B33551}"/>
    <dgm:cxn modelId="{B520B403-26E5-4CF0-9A18-2F7FC65A01D0}" type="presOf" srcId="{65AC6983-2F82-4E32-9313-54ABF2E60329}" destId="{0EC63B08-2D3B-4B61-A521-D8F5E5284902}" srcOrd="0" destOrd="2" presId="urn:microsoft.com/office/officeart/2005/8/layout/cycle4#1"/>
    <dgm:cxn modelId="{FAA30598-4EFD-4283-983A-C6C78FD26F23}" srcId="{21BAE784-5323-4665-B59E-92D3EB805123}" destId="{3B8014F0-EAF3-46F0-81E7-AC4BA4AEC1B9}" srcOrd="1" destOrd="0" parTransId="{91507B19-4B5E-4303-8578-EF0187E6CE95}" sibTransId="{AEF19096-07ED-4FA5-A15C-6D8D0E1EA11A}"/>
    <dgm:cxn modelId="{6A4D6134-B981-47F4-A588-05CB4BF50E1A}" type="presOf" srcId="{FC20D58B-AC49-4C61-B067-9786C784BD2B}" destId="{AE7D8344-680D-4BE7-BAD4-5C682D78B6C5}" srcOrd="1" destOrd="1" presId="urn:microsoft.com/office/officeart/2005/8/layout/cycle4#1"/>
    <dgm:cxn modelId="{CC24C277-3395-472B-AD39-C4C4192C1AC0}" type="presOf" srcId="{A487448E-6868-4E6E-9E6F-AE00C5741D2E}" destId="{81FD781C-319F-4509-8FFD-C8DE3830818C}" srcOrd="1" destOrd="1" presId="urn:microsoft.com/office/officeart/2005/8/layout/cycle4#1"/>
    <dgm:cxn modelId="{13926C9F-A388-4DC2-B2FC-B90D56732691}" srcId="{55F44BDE-A731-4626-9C58-E6EE9748F77D}" destId="{8F6D3BE4-B1EE-4BD9-93E8-A044C9CF7AB5}" srcOrd="0" destOrd="0" parTransId="{9454E1CD-370C-4823-8CCE-5B25C612027C}" sibTransId="{45E8EB59-D6AE-4853-9241-503B8D03E374}"/>
    <dgm:cxn modelId="{C9B9803A-CB93-46C7-8443-539B450D040B}" type="presOf" srcId="{19C83918-CAE1-4920-B09C-6F9A1296819F}" destId="{B4CB45ED-1386-43C4-A0B7-F6A4766F5826}" srcOrd="1" destOrd="0" presId="urn:microsoft.com/office/officeart/2005/8/layout/cycle4#1"/>
    <dgm:cxn modelId="{E2058471-622B-42D2-AE0E-53996504D198}" srcId="{4EC0811D-D334-4537-9538-BDAEB53BD7F8}" destId="{693202F8-C169-4146-8D58-57DA0B3EA2E1}" srcOrd="0" destOrd="0" parTransId="{C444FE0E-AB40-4520-9C22-C4C6CD5F7CAC}" sibTransId="{E04D3010-55E7-4553-802F-40E467E35C02}"/>
    <dgm:cxn modelId="{3A3A153C-AA3A-4510-BA5D-37679D898FE8}" srcId="{F6B5FBE8-0A17-4097-840E-679519B452D1}" destId="{19C83918-CAE1-4920-B09C-6F9A1296819F}" srcOrd="0" destOrd="0" parTransId="{F67B0125-5CBD-46A3-9283-EC43FA6C2FA3}" sibTransId="{92F46085-7638-40B5-99DC-AFCF596D9CE9}"/>
    <dgm:cxn modelId="{2CEAF247-6D00-43F7-ABC8-54D426FD01BF}" type="presOf" srcId="{42D9E337-9FC8-41C3-A3C7-4F22449EA5BA}" destId="{AE7D8344-680D-4BE7-BAD4-5C682D78B6C5}" srcOrd="1" destOrd="2" presId="urn:microsoft.com/office/officeart/2005/8/layout/cycle4#1"/>
    <dgm:cxn modelId="{08E46317-05EE-490E-B02C-2FFD3AE46A40}" type="presOf" srcId="{8F6D3BE4-B1EE-4BD9-93E8-A044C9CF7AB5}" destId="{AC14E402-601F-4A3C-AF1D-2DDA481057A6}" srcOrd="0" destOrd="0" presId="urn:microsoft.com/office/officeart/2005/8/layout/cycle4#1"/>
    <dgm:cxn modelId="{AB992DD9-519F-45BA-93C7-56E19EFEDE42}" type="presOf" srcId="{62652CCF-5726-4C59-AEB7-D5A2654E1186}" destId="{03A9C814-FECF-4B1C-B678-419A6008FC73}" srcOrd="0" destOrd="1" presId="urn:microsoft.com/office/officeart/2005/8/layout/cycle4#1"/>
    <dgm:cxn modelId="{04E9FAD2-1E71-41BD-9651-A25D8808E6F9}" srcId="{3B8014F0-EAF3-46F0-81E7-AC4BA4AEC1B9}" destId="{A487448E-6868-4E6E-9E6F-AE00C5741D2E}" srcOrd="1" destOrd="0" parTransId="{F9B2F902-FB5D-4BA6-9D4F-A3298B64BC63}" sibTransId="{44B6BC54-7A33-4A61-B95B-FECC36C0FEBF}"/>
    <dgm:cxn modelId="{697E1032-A285-454F-A3CA-2D0BA1F76256}" type="presOf" srcId="{55F44BDE-A731-4626-9C58-E6EE9748F77D}" destId="{D0428314-D755-42D3-8E74-FBA65D716150}" srcOrd="0" destOrd="0" presId="urn:microsoft.com/office/officeart/2005/8/layout/cycle4#1"/>
    <dgm:cxn modelId="{E797655A-8207-4B76-8A1F-5AB0CFB19FBF}" type="presOf" srcId="{A487448E-6868-4E6E-9E6F-AE00C5741D2E}" destId="{0EC63B08-2D3B-4B61-A521-D8F5E5284902}" srcOrd="0" destOrd="1" presId="urn:microsoft.com/office/officeart/2005/8/layout/cycle4#1"/>
    <dgm:cxn modelId="{FC91F743-D632-4B9A-BBC1-30D2D5491B88}" srcId="{21BAE784-5323-4665-B59E-92D3EB805123}" destId="{F6B5FBE8-0A17-4097-840E-679519B452D1}" srcOrd="3" destOrd="0" parTransId="{AE3F9C96-20B7-4E2C-928B-A91A3DC0740C}" sibTransId="{2A43CBE8-2DBD-4B9C-8DF0-3CE1304E1ADA}"/>
    <dgm:cxn modelId="{DCEEE008-597A-451E-9F4D-BF6DEE76CD8B}" type="presOf" srcId="{62652CCF-5726-4C59-AEB7-D5A2654E1186}" destId="{88C46AC9-D14E-42F9-AAD2-512871DE0112}" srcOrd="1" destOrd="1" presId="urn:microsoft.com/office/officeart/2005/8/layout/cycle4#1"/>
    <dgm:cxn modelId="{79087525-7131-42DD-90B7-872AE2AF2D5C}" type="presOf" srcId="{8F6D3BE4-B1EE-4BD9-93E8-A044C9CF7AB5}" destId="{AE7D8344-680D-4BE7-BAD4-5C682D78B6C5}" srcOrd="1" destOrd="0" presId="urn:microsoft.com/office/officeart/2005/8/layout/cycle4#1"/>
    <dgm:cxn modelId="{440161E7-BDE5-438C-B14F-3A976122973F}" type="presOf" srcId="{4EC0811D-D334-4537-9538-BDAEB53BD7F8}" destId="{02331C5B-0ADA-4E7A-8BCA-12943C832B63}" srcOrd="0" destOrd="0" presId="urn:microsoft.com/office/officeart/2005/8/layout/cycle4#1"/>
    <dgm:cxn modelId="{773C79FD-08A0-483E-BBF6-D08F1C0944BA}" type="presOf" srcId="{9EF222B5-21BB-4711-B233-0A8BBC251D83}" destId="{0EC63B08-2D3B-4B61-A521-D8F5E5284902}" srcOrd="0" destOrd="0" presId="urn:microsoft.com/office/officeart/2005/8/layout/cycle4#1"/>
    <dgm:cxn modelId="{48094457-A339-4C42-8F30-182A4DB8DE03}" srcId="{55F44BDE-A731-4626-9C58-E6EE9748F77D}" destId="{42D9E337-9FC8-41C3-A3C7-4F22449EA5BA}" srcOrd="2" destOrd="0" parTransId="{FCFA4DBF-C6E5-4C35-8835-9BAE910BD886}" sibTransId="{1D829842-81F0-4F8A-8A03-6DA51C23B3C4}"/>
    <dgm:cxn modelId="{37A5DC6A-DD74-4E8F-934D-3120C17F5FF3}" srcId="{21BAE784-5323-4665-B59E-92D3EB805123}" destId="{4EC0811D-D334-4537-9538-BDAEB53BD7F8}" srcOrd="2" destOrd="0" parTransId="{41C779FC-FD66-48C4-A8FA-991EFE810948}" sibTransId="{7BC5C864-82AF-434E-B3DC-677A4823F5D8}"/>
    <dgm:cxn modelId="{8767DD99-2299-4E60-B82A-134DB89821D0}" type="presOf" srcId="{65206373-BB45-441B-8CD6-7E27E1153069}" destId="{23CE42BF-2174-47E8-87BD-61FCFF3E602F}" srcOrd="0" destOrd="1" presId="urn:microsoft.com/office/officeart/2005/8/layout/cycle4#1"/>
    <dgm:cxn modelId="{12C4B89E-D436-48A0-AF02-4030A9CEEF97}" type="presOf" srcId="{65AC6983-2F82-4E32-9313-54ABF2E60329}" destId="{81FD781C-319F-4509-8FFD-C8DE3830818C}" srcOrd="1" destOrd="2" presId="urn:microsoft.com/office/officeart/2005/8/layout/cycle4#1"/>
    <dgm:cxn modelId="{6F478ED4-9095-4DFA-A9B9-36E26390E2AC}" type="presOf" srcId="{21BAE784-5323-4665-B59E-92D3EB805123}" destId="{3C49CFFF-9355-4199-A9D0-CB86255BED1D}" srcOrd="0" destOrd="0" presId="urn:microsoft.com/office/officeart/2005/8/layout/cycle4#1"/>
    <dgm:cxn modelId="{24008E13-85D2-40EB-8B22-38E60F69AC94}" type="presOf" srcId="{19C83918-CAE1-4920-B09C-6F9A1296819F}" destId="{23CE42BF-2174-47E8-87BD-61FCFF3E602F}" srcOrd="0" destOrd="0" presId="urn:microsoft.com/office/officeart/2005/8/layout/cycle4#1"/>
    <dgm:cxn modelId="{CEDA24AC-D34C-46F8-99B0-284349522573}" srcId="{21BAE784-5323-4665-B59E-92D3EB805123}" destId="{55F44BDE-A731-4626-9C58-E6EE9748F77D}" srcOrd="0" destOrd="0" parTransId="{3A882FA9-07D8-4CC0-8A88-FD8369404679}" sibTransId="{2B6C7029-8645-4B04-B0BE-8CCEF6FA3CB1}"/>
    <dgm:cxn modelId="{C0F12137-82B6-464F-AAB7-F5DCDD93DF72}" srcId="{3B8014F0-EAF3-46F0-81E7-AC4BA4AEC1B9}" destId="{9EF222B5-21BB-4711-B233-0A8BBC251D83}" srcOrd="0" destOrd="0" parTransId="{447BD06C-762D-4027-9438-4051323BCC98}" sibTransId="{82B0E5C3-00C3-471C-B6EA-983B8FA3F1A3}"/>
    <dgm:cxn modelId="{B7B6547B-0879-4966-9CEF-A21CC2D3FD8B}" type="presOf" srcId="{42D9E337-9FC8-41C3-A3C7-4F22449EA5BA}" destId="{AC14E402-601F-4A3C-AF1D-2DDA481057A6}" srcOrd="0" destOrd="2" presId="urn:microsoft.com/office/officeart/2005/8/layout/cycle4#1"/>
    <dgm:cxn modelId="{3BB1D817-55BA-4A1F-9DD1-EC8E0AC17DFA}" type="presOf" srcId="{9EF222B5-21BB-4711-B233-0A8BBC251D83}" destId="{81FD781C-319F-4509-8FFD-C8DE3830818C}" srcOrd="1" destOrd="0" presId="urn:microsoft.com/office/officeart/2005/8/layout/cycle4#1"/>
    <dgm:cxn modelId="{C7D32618-670B-40F4-ACE5-C4D5F1049C75}" type="presOf" srcId="{F6B5FBE8-0A17-4097-840E-679519B452D1}" destId="{45DBACB1-2F9D-4EDC-9515-621EE8648E32}" srcOrd="0" destOrd="0" presId="urn:microsoft.com/office/officeart/2005/8/layout/cycle4#1"/>
    <dgm:cxn modelId="{185FB955-F0D5-4B8D-82BF-BDC65265C29A}" type="presOf" srcId="{FC20D58B-AC49-4C61-B067-9786C784BD2B}" destId="{AC14E402-601F-4A3C-AF1D-2DDA481057A6}" srcOrd="0" destOrd="1" presId="urn:microsoft.com/office/officeart/2005/8/layout/cycle4#1"/>
    <dgm:cxn modelId="{2B164D9F-5837-40D8-8ECB-7C037863391C}" type="presOf" srcId="{65206373-BB45-441B-8CD6-7E27E1153069}" destId="{B4CB45ED-1386-43C4-A0B7-F6A4766F5826}" srcOrd="1" destOrd="1" presId="urn:microsoft.com/office/officeart/2005/8/layout/cycle4#1"/>
    <dgm:cxn modelId="{3231CE59-6B5D-40F7-AAF2-9FE0EEF10048}" type="presOf" srcId="{693202F8-C169-4146-8D58-57DA0B3EA2E1}" destId="{03A9C814-FECF-4B1C-B678-419A6008FC73}" srcOrd="0" destOrd="0" presId="urn:microsoft.com/office/officeart/2005/8/layout/cycle4#1"/>
    <dgm:cxn modelId="{C066D273-08D1-4860-BB97-DAB4BF92731F}" srcId="{4EC0811D-D334-4537-9538-BDAEB53BD7F8}" destId="{62652CCF-5726-4C59-AEB7-D5A2654E1186}" srcOrd="1" destOrd="0" parTransId="{1A97D149-4ACE-4C7F-AF5D-702914D56D10}" sibTransId="{7274AA68-5E46-4B40-84C0-85F97E486E12}"/>
    <dgm:cxn modelId="{691851C1-4F1E-4BCE-8EB1-226B94396CD9}" type="presParOf" srcId="{3C49CFFF-9355-4199-A9D0-CB86255BED1D}" destId="{5E30F063-5FC0-4BE1-91F6-7EBC8179BC3C}" srcOrd="0" destOrd="0" presId="urn:microsoft.com/office/officeart/2005/8/layout/cycle4#1"/>
    <dgm:cxn modelId="{3C57AE40-A441-44BC-8128-BFD2AE43C80E}" type="presParOf" srcId="{5E30F063-5FC0-4BE1-91F6-7EBC8179BC3C}" destId="{B15A46B9-C1A8-44BA-B5E3-7707BA4314BF}" srcOrd="0" destOrd="0" presId="urn:microsoft.com/office/officeart/2005/8/layout/cycle4#1"/>
    <dgm:cxn modelId="{B916ABE2-2256-4042-9231-174BF323F816}" type="presParOf" srcId="{B15A46B9-C1A8-44BA-B5E3-7707BA4314BF}" destId="{AC14E402-601F-4A3C-AF1D-2DDA481057A6}" srcOrd="0" destOrd="0" presId="urn:microsoft.com/office/officeart/2005/8/layout/cycle4#1"/>
    <dgm:cxn modelId="{F6AE1D75-460B-46EA-B276-E676699977F2}" type="presParOf" srcId="{B15A46B9-C1A8-44BA-B5E3-7707BA4314BF}" destId="{AE7D8344-680D-4BE7-BAD4-5C682D78B6C5}" srcOrd="1" destOrd="0" presId="urn:microsoft.com/office/officeart/2005/8/layout/cycle4#1"/>
    <dgm:cxn modelId="{61582846-3FCD-480C-99E4-D5842965F095}" type="presParOf" srcId="{5E30F063-5FC0-4BE1-91F6-7EBC8179BC3C}" destId="{1C9DBF8C-4986-4E90-B272-3BDAD891795F}" srcOrd="1" destOrd="0" presId="urn:microsoft.com/office/officeart/2005/8/layout/cycle4#1"/>
    <dgm:cxn modelId="{D6D59778-68E1-42C2-A86D-7A1FE4D58E7D}" type="presParOf" srcId="{1C9DBF8C-4986-4E90-B272-3BDAD891795F}" destId="{0EC63B08-2D3B-4B61-A521-D8F5E5284902}" srcOrd="0" destOrd="0" presId="urn:microsoft.com/office/officeart/2005/8/layout/cycle4#1"/>
    <dgm:cxn modelId="{1765DA3D-F8A8-4AC0-870D-270C8B4C93EE}" type="presParOf" srcId="{1C9DBF8C-4986-4E90-B272-3BDAD891795F}" destId="{81FD781C-319F-4509-8FFD-C8DE3830818C}" srcOrd="1" destOrd="0" presId="urn:microsoft.com/office/officeart/2005/8/layout/cycle4#1"/>
    <dgm:cxn modelId="{06B29683-96D4-4D98-B5AB-3250C8251A79}" type="presParOf" srcId="{5E30F063-5FC0-4BE1-91F6-7EBC8179BC3C}" destId="{7376D4B6-FC43-4743-9D47-63D24E17089B}" srcOrd="2" destOrd="0" presId="urn:microsoft.com/office/officeart/2005/8/layout/cycle4#1"/>
    <dgm:cxn modelId="{C659E82F-FFD0-4F3E-9F32-1DE1FFB2DE9D}" type="presParOf" srcId="{7376D4B6-FC43-4743-9D47-63D24E17089B}" destId="{03A9C814-FECF-4B1C-B678-419A6008FC73}" srcOrd="0" destOrd="0" presId="urn:microsoft.com/office/officeart/2005/8/layout/cycle4#1"/>
    <dgm:cxn modelId="{72E35098-F70E-48ED-A16F-6F6D8964A8DA}" type="presParOf" srcId="{7376D4B6-FC43-4743-9D47-63D24E17089B}" destId="{88C46AC9-D14E-42F9-AAD2-512871DE0112}" srcOrd="1" destOrd="0" presId="urn:microsoft.com/office/officeart/2005/8/layout/cycle4#1"/>
    <dgm:cxn modelId="{4BCD4EDF-9010-42E6-89B2-4C513B1B04D7}" type="presParOf" srcId="{5E30F063-5FC0-4BE1-91F6-7EBC8179BC3C}" destId="{C42BD189-C98E-4096-A505-465501890E39}" srcOrd="3" destOrd="0" presId="urn:microsoft.com/office/officeart/2005/8/layout/cycle4#1"/>
    <dgm:cxn modelId="{E1C2CB31-EE1F-4748-B74F-B3E782E31521}" type="presParOf" srcId="{C42BD189-C98E-4096-A505-465501890E39}" destId="{23CE42BF-2174-47E8-87BD-61FCFF3E602F}" srcOrd="0" destOrd="0" presId="urn:microsoft.com/office/officeart/2005/8/layout/cycle4#1"/>
    <dgm:cxn modelId="{DC574FCC-8150-4976-A9E4-1E41D2C56DE0}" type="presParOf" srcId="{C42BD189-C98E-4096-A505-465501890E39}" destId="{B4CB45ED-1386-43C4-A0B7-F6A4766F5826}" srcOrd="1" destOrd="0" presId="urn:microsoft.com/office/officeart/2005/8/layout/cycle4#1"/>
    <dgm:cxn modelId="{A8DFBD43-3F0E-4512-8A41-7CFE32D74CBE}" type="presParOf" srcId="{5E30F063-5FC0-4BE1-91F6-7EBC8179BC3C}" destId="{09C70440-7B7B-48A1-BD20-D9067F7AC454}" srcOrd="4" destOrd="0" presId="urn:microsoft.com/office/officeart/2005/8/layout/cycle4#1"/>
    <dgm:cxn modelId="{3600A811-1C18-4465-8BB2-ACD172621774}" type="presParOf" srcId="{3C49CFFF-9355-4199-A9D0-CB86255BED1D}" destId="{805120E3-20E4-4832-ADA5-16DCD178726F}" srcOrd="1" destOrd="0" presId="urn:microsoft.com/office/officeart/2005/8/layout/cycle4#1"/>
    <dgm:cxn modelId="{87573E78-7737-4BC5-A24F-57E4B5027E50}" type="presParOf" srcId="{805120E3-20E4-4832-ADA5-16DCD178726F}" destId="{D0428314-D755-42D3-8E74-FBA65D716150}" srcOrd="0" destOrd="0" presId="urn:microsoft.com/office/officeart/2005/8/layout/cycle4#1"/>
    <dgm:cxn modelId="{047278DC-5661-4CA8-823D-00609650146A}" type="presParOf" srcId="{805120E3-20E4-4832-ADA5-16DCD178726F}" destId="{D4AE8BF4-4051-4670-B7E4-CF746ABFF39D}" srcOrd="1" destOrd="0" presId="urn:microsoft.com/office/officeart/2005/8/layout/cycle4#1"/>
    <dgm:cxn modelId="{9786C067-0342-4CF0-B689-C4A186868201}" type="presParOf" srcId="{805120E3-20E4-4832-ADA5-16DCD178726F}" destId="{02331C5B-0ADA-4E7A-8BCA-12943C832B63}" srcOrd="2" destOrd="0" presId="urn:microsoft.com/office/officeart/2005/8/layout/cycle4#1"/>
    <dgm:cxn modelId="{A29D1C7D-995F-4083-8487-6FC4090A7CE1}" type="presParOf" srcId="{805120E3-20E4-4832-ADA5-16DCD178726F}" destId="{45DBACB1-2F9D-4EDC-9515-621EE8648E32}" srcOrd="3" destOrd="0" presId="urn:microsoft.com/office/officeart/2005/8/layout/cycle4#1"/>
    <dgm:cxn modelId="{38B4455C-7B35-4EEF-A972-609A2065A79A}" type="presParOf" srcId="{805120E3-20E4-4832-ADA5-16DCD178726F}" destId="{A0E35C53-84BA-4784-B028-B49E36DF2228}" srcOrd="4" destOrd="0" presId="urn:microsoft.com/office/officeart/2005/8/layout/cycle4#1"/>
    <dgm:cxn modelId="{00DA18E1-D8EC-4965-91CF-F9F6F49D21C1}" type="presParOf" srcId="{3C49CFFF-9355-4199-A9D0-CB86255BED1D}" destId="{76E67245-2209-43F6-8FE6-8355BACD93CC}" srcOrd="2" destOrd="0" presId="urn:microsoft.com/office/officeart/2005/8/layout/cycle4#1"/>
    <dgm:cxn modelId="{E6397E42-0565-4F1A-A835-AF6155437BC8}" type="presParOf" srcId="{3C49CFFF-9355-4199-A9D0-CB86255BED1D}" destId="{5EEE1D49-C88E-402F-A4A7-1EA0C31D6ED6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921B6E-85A3-4D14-BC9A-5E11E9DEB7CB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7A77541-B29A-49BA-A8D6-BB0C517CE735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en-US" sz="2400" u="sng" dirty="0" smtClean="0"/>
            <a:t>resources</a:t>
          </a:r>
          <a:r>
            <a:rPr lang="en-US" sz="2400" dirty="0" smtClean="0"/>
            <a:t>  - something that can be turned into or used to create a good or service</a:t>
          </a:r>
          <a:endParaRPr lang="en-US" sz="2400" dirty="0"/>
        </a:p>
      </dgm:t>
    </dgm:pt>
    <dgm:pt modelId="{BF8DBCA1-F993-4869-9611-1C9B187F2117}" type="parTrans" cxnId="{B5754789-0EEF-427B-9AEC-DD308162DE78}">
      <dgm:prSet/>
      <dgm:spPr/>
      <dgm:t>
        <a:bodyPr/>
        <a:lstStyle/>
        <a:p>
          <a:endParaRPr lang="en-US"/>
        </a:p>
      </dgm:t>
    </dgm:pt>
    <dgm:pt modelId="{41B391CB-4EF3-4475-BAD8-ABB82C5EF96E}" type="sibTrans" cxnId="{B5754789-0EEF-427B-9AEC-DD308162DE78}">
      <dgm:prSet/>
      <dgm:spPr/>
      <dgm:t>
        <a:bodyPr/>
        <a:lstStyle/>
        <a:p>
          <a:endParaRPr lang="en-US"/>
        </a:p>
      </dgm:t>
    </dgm:pt>
    <dgm:pt modelId="{14A8BF82-A535-445F-A61C-D8D3C16A14CA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en-US" sz="2400" u="sng" dirty="0" smtClean="0"/>
            <a:t>scarcity</a:t>
          </a:r>
          <a:r>
            <a:rPr lang="en-US" sz="2400" dirty="0" smtClean="0"/>
            <a:t> – Too many wants not enough resources</a:t>
          </a:r>
          <a:endParaRPr lang="en-US" sz="2400" dirty="0"/>
        </a:p>
      </dgm:t>
    </dgm:pt>
    <dgm:pt modelId="{0C6F27D9-258D-4FD3-A434-0AED35F3A3A1}" type="parTrans" cxnId="{C08B6236-213B-4E36-9F67-07E96F1DBDF5}">
      <dgm:prSet/>
      <dgm:spPr/>
      <dgm:t>
        <a:bodyPr/>
        <a:lstStyle/>
        <a:p>
          <a:endParaRPr lang="en-US"/>
        </a:p>
      </dgm:t>
    </dgm:pt>
    <dgm:pt modelId="{F049EB00-866B-4FDF-8EFB-840456176F09}" type="sibTrans" cxnId="{C08B6236-213B-4E36-9F67-07E96F1DBDF5}">
      <dgm:prSet/>
      <dgm:spPr/>
      <dgm:t>
        <a:bodyPr/>
        <a:lstStyle/>
        <a:p>
          <a:endParaRPr lang="en-US"/>
        </a:p>
      </dgm:t>
    </dgm:pt>
    <dgm:pt modelId="{C11169FE-4FF6-4D4E-8046-E0C51596BFF3}">
      <dgm:prSet phldrT="[Text]" custT="1"/>
      <dgm:spPr>
        <a:solidFill>
          <a:srgbClr val="00B0F0"/>
        </a:solidFill>
      </dgm:spPr>
      <dgm:t>
        <a:bodyPr/>
        <a:lstStyle/>
        <a:p>
          <a:pPr algn="l"/>
          <a:r>
            <a:rPr lang="en-US" sz="2400" u="sng" dirty="0" smtClean="0">
              <a:solidFill>
                <a:schemeClr val="tx1"/>
              </a:solidFill>
            </a:rPr>
            <a:t>good</a:t>
          </a:r>
          <a:r>
            <a:rPr lang="en-US" sz="2400" dirty="0" smtClean="0">
              <a:solidFill>
                <a:schemeClr val="tx1"/>
              </a:solidFill>
            </a:rPr>
            <a:t> – touchable objects</a:t>
          </a:r>
          <a:endParaRPr lang="en-US" sz="2400" dirty="0">
            <a:solidFill>
              <a:schemeClr val="tx1"/>
            </a:solidFill>
          </a:endParaRPr>
        </a:p>
      </dgm:t>
    </dgm:pt>
    <dgm:pt modelId="{6547710C-2C11-4DCA-A204-BAD9853210A3}" type="parTrans" cxnId="{C43AF27D-C0A2-409F-A8B3-8580BD1B555F}">
      <dgm:prSet/>
      <dgm:spPr/>
      <dgm:t>
        <a:bodyPr/>
        <a:lstStyle/>
        <a:p>
          <a:endParaRPr lang="en-US"/>
        </a:p>
      </dgm:t>
    </dgm:pt>
    <dgm:pt modelId="{D5619669-F1F5-4454-8430-90FF9C1404DC}" type="sibTrans" cxnId="{C43AF27D-C0A2-409F-A8B3-8580BD1B555F}">
      <dgm:prSet/>
      <dgm:spPr/>
      <dgm:t>
        <a:bodyPr/>
        <a:lstStyle/>
        <a:p>
          <a:endParaRPr lang="en-US"/>
        </a:p>
      </dgm:t>
    </dgm:pt>
    <dgm:pt modelId="{D05FA1F9-743F-4BC2-A845-B62856DFE773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en-US" sz="2400" u="sng" dirty="0" smtClean="0"/>
            <a:t>service</a:t>
          </a:r>
          <a:r>
            <a:rPr lang="en-US" sz="2400" dirty="0" smtClean="0"/>
            <a:t> – actions or work done for others</a:t>
          </a:r>
          <a:endParaRPr lang="en-US" sz="2400" dirty="0"/>
        </a:p>
      </dgm:t>
    </dgm:pt>
    <dgm:pt modelId="{6B186788-DD82-41BC-A038-F76E57592EC1}" type="parTrans" cxnId="{B6EAA51A-698F-441E-B135-6B087BAFA8F7}">
      <dgm:prSet/>
      <dgm:spPr/>
      <dgm:t>
        <a:bodyPr/>
        <a:lstStyle/>
        <a:p>
          <a:endParaRPr lang="en-US"/>
        </a:p>
      </dgm:t>
    </dgm:pt>
    <dgm:pt modelId="{8504F142-02BC-4468-B93B-2CE5EE829B6C}" type="sibTrans" cxnId="{B6EAA51A-698F-441E-B135-6B087BAFA8F7}">
      <dgm:prSet/>
      <dgm:spPr/>
      <dgm:t>
        <a:bodyPr/>
        <a:lstStyle/>
        <a:p>
          <a:endParaRPr lang="en-US"/>
        </a:p>
      </dgm:t>
    </dgm:pt>
    <dgm:pt modelId="{C11F8959-3B2D-4ED8-9D53-801F7671694F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en-US" sz="2400" u="sng" dirty="0" smtClean="0"/>
            <a:t>need</a:t>
          </a:r>
          <a:r>
            <a:rPr lang="en-US" sz="2400" dirty="0" smtClean="0"/>
            <a:t> – a necessity</a:t>
          </a:r>
          <a:endParaRPr lang="en-US" sz="2400" dirty="0"/>
        </a:p>
      </dgm:t>
    </dgm:pt>
    <dgm:pt modelId="{AF675584-56D9-4610-8499-510B61995415}" type="parTrans" cxnId="{8A4B43DF-8E72-44CA-9F07-02F171E1834A}">
      <dgm:prSet/>
      <dgm:spPr/>
      <dgm:t>
        <a:bodyPr/>
        <a:lstStyle/>
        <a:p>
          <a:endParaRPr lang="en-US"/>
        </a:p>
      </dgm:t>
    </dgm:pt>
    <dgm:pt modelId="{8F3DC79B-A8A4-4058-97B3-72AFA9A67B56}" type="sibTrans" cxnId="{8A4B43DF-8E72-44CA-9F07-02F171E1834A}">
      <dgm:prSet/>
      <dgm:spPr/>
      <dgm:t>
        <a:bodyPr/>
        <a:lstStyle/>
        <a:p>
          <a:endParaRPr lang="en-US"/>
        </a:p>
      </dgm:t>
    </dgm:pt>
    <dgm:pt modelId="{BA8E0F1F-A24B-420E-8FA5-7F4ADD45711D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en-US" sz="2400" u="sng" dirty="0" smtClean="0"/>
            <a:t>want</a:t>
          </a:r>
          <a:r>
            <a:rPr lang="en-US" sz="2400" dirty="0" smtClean="0"/>
            <a:t> – a desire</a:t>
          </a:r>
          <a:endParaRPr lang="en-US" sz="2400" dirty="0"/>
        </a:p>
      </dgm:t>
    </dgm:pt>
    <dgm:pt modelId="{5D89A15F-1444-4C03-81BD-F76161FC5B08}" type="parTrans" cxnId="{0CB97E9A-D9F7-4882-98A5-5BC851F426EA}">
      <dgm:prSet/>
      <dgm:spPr/>
      <dgm:t>
        <a:bodyPr/>
        <a:lstStyle/>
        <a:p>
          <a:endParaRPr lang="en-US"/>
        </a:p>
      </dgm:t>
    </dgm:pt>
    <dgm:pt modelId="{D59E47AC-B654-4A54-BD0F-949706C7002E}" type="sibTrans" cxnId="{0CB97E9A-D9F7-4882-98A5-5BC851F426EA}">
      <dgm:prSet/>
      <dgm:spPr/>
      <dgm:t>
        <a:bodyPr/>
        <a:lstStyle/>
        <a:p>
          <a:endParaRPr lang="en-US"/>
        </a:p>
      </dgm:t>
    </dgm:pt>
    <dgm:pt modelId="{CFB92758-4DD7-47D0-A7BA-8C1D677CB54A}" type="pres">
      <dgm:prSet presAssocID="{E1921B6E-85A3-4D14-BC9A-5E11E9DEB7C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37F9C74-B469-4BE2-AF62-F4798A50BD9A}" type="pres">
      <dgm:prSet presAssocID="{A7A77541-B29A-49BA-A8D6-BB0C517CE735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B42784-FEA7-4626-AF0A-8A17C30D77E4}" type="pres">
      <dgm:prSet presAssocID="{41B391CB-4EF3-4475-BAD8-ABB82C5EF96E}" presName="sibTrans" presStyleCnt="0"/>
      <dgm:spPr/>
    </dgm:pt>
    <dgm:pt modelId="{9F6AE0FD-A8BD-4B2B-93F9-D410B809F28A}" type="pres">
      <dgm:prSet presAssocID="{14A8BF82-A535-445F-A61C-D8D3C16A14CA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88AF64-FF27-40D7-92B7-B3A04F724B01}" type="pres">
      <dgm:prSet presAssocID="{F049EB00-866B-4FDF-8EFB-840456176F09}" presName="sibTrans" presStyleCnt="0"/>
      <dgm:spPr/>
    </dgm:pt>
    <dgm:pt modelId="{19843D81-1790-4795-BEB3-FC0EA104AE24}" type="pres">
      <dgm:prSet presAssocID="{C11169FE-4FF6-4D4E-8046-E0C51596BFF3}" presName="node" presStyleLbl="node1" presStyleIdx="2" presStyleCnt="6" custLinFactNeighborX="1277" custLinFactNeighborY="11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D18E45-493C-40EE-9A35-5A3DEA4D7719}" type="pres">
      <dgm:prSet presAssocID="{D5619669-F1F5-4454-8430-90FF9C1404DC}" presName="sibTrans" presStyleCnt="0"/>
      <dgm:spPr/>
    </dgm:pt>
    <dgm:pt modelId="{77FFF2F5-98D8-4BEF-8ECD-81D57D0E0988}" type="pres">
      <dgm:prSet presAssocID="{D05FA1F9-743F-4BC2-A845-B62856DFE773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4B7513-2141-494E-B500-CBE101E6E890}" type="pres">
      <dgm:prSet presAssocID="{8504F142-02BC-4468-B93B-2CE5EE829B6C}" presName="sibTrans" presStyleCnt="0"/>
      <dgm:spPr/>
    </dgm:pt>
    <dgm:pt modelId="{E4F28D5E-6FF5-42D0-BC63-C060F4EDCCDC}" type="pres">
      <dgm:prSet presAssocID="{C11F8959-3B2D-4ED8-9D53-801F7671694F}" presName="node" presStyleLbl="node1" presStyleIdx="4" presStyleCnt="6" custLinFactNeighborX="-1163" custLinFactNeighborY="-15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C83880-58DC-48DF-956C-26FCCBD12BA8}" type="pres">
      <dgm:prSet presAssocID="{8F3DC79B-A8A4-4058-97B3-72AFA9A67B56}" presName="sibTrans" presStyleCnt="0"/>
      <dgm:spPr/>
    </dgm:pt>
    <dgm:pt modelId="{C9E0D70F-6825-4BD7-9FC8-561C455245ED}" type="pres">
      <dgm:prSet presAssocID="{BA8E0F1F-A24B-420E-8FA5-7F4ADD45711D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5754789-0EEF-427B-9AEC-DD308162DE78}" srcId="{E1921B6E-85A3-4D14-BC9A-5E11E9DEB7CB}" destId="{A7A77541-B29A-49BA-A8D6-BB0C517CE735}" srcOrd="0" destOrd="0" parTransId="{BF8DBCA1-F993-4869-9611-1C9B187F2117}" sibTransId="{41B391CB-4EF3-4475-BAD8-ABB82C5EF96E}"/>
    <dgm:cxn modelId="{8A4B43DF-8E72-44CA-9F07-02F171E1834A}" srcId="{E1921B6E-85A3-4D14-BC9A-5E11E9DEB7CB}" destId="{C11F8959-3B2D-4ED8-9D53-801F7671694F}" srcOrd="4" destOrd="0" parTransId="{AF675584-56D9-4610-8499-510B61995415}" sibTransId="{8F3DC79B-A8A4-4058-97B3-72AFA9A67B56}"/>
    <dgm:cxn modelId="{44CBBD5A-A505-48E3-8A21-42B3E85BDC26}" type="presOf" srcId="{E1921B6E-85A3-4D14-BC9A-5E11E9DEB7CB}" destId="{CFB92758-4DD7-47D0-A7BA-8C1D677CB54A}" srcOrd="0" destOrd="0" presId="urn:microsoft.com/office/officeart/2005/8/layout/default#1"/>
    <dgm:cxn modelId="{93084FA6-5F83-4842-A224-D4802B4BE986}" type="presOf" srcId="{C11F8959-3B2D-4ED8-9D53-801F7671694F}" destId="{E4F28D5E-6FF5-42D0-BC63-C060F4EDCCDC}" srcOrd="0" destOrd="0" presId="urn:microsoft.com/office/officeart/2005/8/layout/default#1"/>
    <dgm:cxn modelId="{C43AF27D-C0A2-409F-A8B3-8580BD1B555F}" srcId="{E1921B6E-85A3-4D14-BC9A-5E11E9DEB7CB}" destId="{C11169FE-4FF6-4D4E-8046-E0C51596BFF3}" srcOrd="2" destOrd="0" parTransId="{6547710C-2C11-4DCA-A204-BAD9853210A3}" sibTransId="{D5619669-F1F5-4454-8430-90FF9C1404DC}"/>
    <dgm:cxn modelId="{0CB97E9A-D9F7-4882-98A5-5BC851F426EA}" srcId="{E1921B6E-85A3-4D14-BC9A-5E11E9DEB7CB}" destId="{BA8E0F1F-A24B-420E-8FA5-7F4ADD45711D}" srcOrd="5" destOrd="0" parTransId="{5D89A15F-1444-4C03-81BD-F76161FC5B08}" sibTransId="{D59E47AC-B654-4A54-BD0F-949706C7002E}"/>
    <dgm:cxn modelId="{84D9F08B-DA2A-455C-9A50-5E8FE88A1F17}" type="presOf" srcId="{14A8BF82-A535-445F-A61C-D8D3C16A14CA}" destId="{9F6AE0FD-A8BD-4B2B-93F9-D410B809F28A}" srcOrd="0" destOrd="0" presId="urn:microsoft.com/office/officeart/2005/8/layout/default#1"/>
    <dgm:cxn modelId="{B4D02A22-D42A-47B3-9CB7-F11EB79D40FC}" type="presOf" srcId="{C11169FE-4FF6-4D4E-8046-E0C51596BFF3}" destId="{19843D81-1790-4795-BEB3-FC0EA104AE24}" srcOrd="0" destOrd="0" presId="urn:microsoft.com/office/officeart/2005/8/layout/default#1"/>
    <dgm:cxn modelId="{FFFBBB43-DA27-407C-B928-E951FC59909F}" type="presOf" srcId="{A7A77541-B29A-49BA-A8D6-BB0C517CE735}" destId="{E37F9C74-B469-4BE2-AF62-F4798A50BD9A}" srcOrd="0" destOrd="0" presId="urn:microsoft.com/office/officeart/2005/8/layout/default#1"/>
    <dgm:cxn modelId="{9F0F92A1-FD71-4FF4-A93C-84A7C5EB0B6C}" type="presOf" srcId="{BA8E0F1F-A24B-420E-8FA5-7F4ADD45711D}" destId="{C9E0D70F-6825-4BD7-9FC8-561C455245ED}" srcOrd="0" destOrd="0" presId="urn:microsoft.com/office/officeart/2005/8/layout/default#1"/>
    <dgm:cxn modelId="{E0BE62BB-AA18-4C14-A1E8-228FC5FD3F54}" type="presOf" srcId="{D05FA1F9-743F-4BC2-A845-B62856DFE773}" destId="{77FFF2F5-98D8-4BEF-8ECD-81D57D0E0988}" srcOrd="0" destOrd="0" presId="urn:microsoft.com/office/officeart/2005/8/layout/default#1"/>
    <dgm:cxn modelId="{B6EAA51A-698F-441E-B135-6B087BAFA8F7}" srcId="{E1921B6E-85A3-4D14-BC9A-5E11E9DEB7CB}" destId="{D05FA1F9-743F-4BC2-A845-B62856DFE773}" srcOrd="3" destOrd="0" parTransId="{6B186788-DD82-41BC-A038-F76E57592EC1}" sibTransId="{8504F142-02BC-4468-B93B-2CE5EE829B6C}"/>
    <dgm:cxn modelId="{C08B6236-213B-4E36-9F67-07E96F1DBDF5}" srcId="{E1921B6E-85A3-4D14-BC9A-5E11E9DEB7CB}" destId="{14A8BF82-A535-445F-A61C-D8D3C16A14CA}" srcOrd="1" destOrd="0" parTransId="{0C6F27D9-258D-4FD3-A434-0AED35F3A3A1}" sibTransId="{F049EB00-866B-4FDF-8EFB-840456176F09}"/>
    <dgm:cxn modelId="{1B859185-31D8-4AF0-9FE2-2C40BF6E0519}" type="presParOf" srcId="{CFB92758-4DD7-47D0-A7BA-8C1D677CB54A}" destId="{E37F9C74-B469-4BE2-AF62-F4798A50BD9A}" srcOrd="0" destOrd="0" presId="urn:microsoft.com/office/officeart/2005/8/layout/default#1"/>
    <dgm:cxn modelId="{B0D110FB-BEED-4D1B-9898-1036B34987EB}" type="presParOf" srcId="{CFB92758-4DD7-47D0-A7BA-8C1D677CB54A}" destId="{DDB42784-FEA7-4626-AF0A-8A17C30D77E4}" srcOrd="1" destOrd="0" presId="urn:microsoft.com/office/officeart/2005/8/layout/default#1"/>
    <dgm:cxn modelId="{DF747C17-D129-4A0D-8815-F9787BE6BB77}" type="presParOf" srcId="{CFB92758-4DD7-47D0-A7BA-8C1D677CB54A}" destId="{9F6AE0FD-A8BD-4B2B-93F9-D410B809F28A}" srcOrd="2" destOrd="0" presId="urn:microsoft.com/office/officeart/2005/8/layout/default#1"/>
    <dgm:cxn modelId="{9310F6CD-E218-4F4D-B772-656AF42B3577}" type="presParOf" srcId="{CFB92758-4DD7-47D0-A7BA-8C1D677CB54A}" destId="{CF88AF64-FF27-40D7-92B7-B3A04F724B01}" srcOrd="3" destOrd="0" presId="urn:microsoft.com/office/officeart/2005/8/layout/default#1"/>
    <dgm:cxn modelId="{1AA79384-D353-4B9A-9975-9E4FD68BF154}" type="presParOf" srcId="{CFB92758-4DD7-47D0-A7BA-8C1D677CB54A}" destId="{19843D81-1790-4795-BEB3-FC0EA104AE24}" srcOrd="4" destOrd="0" presId="urn:microsoft.com/office/officeart/2005/8/layout/default#1"/>
    <dgm:cxn modelId="{61DFC3DE-D1EF-4778-BA9F-561B9E25B376}" type="presParOf" srcId="{CFB92758-4DD7-47D0-A7BA-8C1D677CB54A}" destId="{2BD18E45-493C-40EE-9A35-5A3DEA4D7719}" srcOrd="5" destOrd="0" presId="urn:microsoft.com/office/officeart/2005/8/layout/default#1"/>
    <dgm:cxn modelId="{8C191684-D3B4-47CA-9DDA-23EBA4114F2B}" type="presParOf" srcId="{CFB92758-4DD7-47D0-A7BA-8C1D677CB54A}" destId="{77FFF2F5-98D8-4BEF-8ECD-81D57D0E0988}" srcOrd="6" destOrd="0" presId="urn:microsoft.com/office/officeart/2005/8/layout/default#1"/>
    <dgm:cxn modelId="{CD4C0A70-2431-4ED2-87CB-ECDC0A50F612}" type="presParOf" srcId="{CFB92758-4DD7-47D0-A7BA-8C1D677CB54A}" destId="{B34B7513-2141-494E-B500-CBE101E6E890}" srcOrd="7" destOrd="0" presId="urn:microsoft.com/office/officeart/2005/8/layout/default#1"/>
    <dgm:cxn modelId="{6702E56E-CC9C-49F2-B3E0-DB3D5CFB8E48}" type="presParOf" srcId="{CFB92758-4DD7-47D0-A7BA-8C1D677CB54A}" destId="{E4F28D5E-6FF5-42D0-BC63-C060F4EDCCDC}" srcOrd="8" destOrd="0" presId="urn:microsoft.com/office/officeart/2005/8/layout/default#1"/>
    <dgm:cxn modelId="{1DE17DF4-BFA1-4705-83E9-5130BDFA47C1}" type="presParOf" srcId="{CFB92758-4DD7-47D0-A7BA-8C1D677CB54A}" destId="{E7C83880-58DC-48DF-956C-26FCCBD12BA8}" srcOrd="9" destOrd="0" presId="urn:microsoft.com/office/officeart/2005/8/layout/default#1"/>
    <dgm:cxn modelId="{90169F23-8877-40F4-8578-875401DA94EF}" type="presParOf" srcId="{CFB92758-4DD7-47D0-A7BA-8C1D677CB54A}" destId="{C9E0D70F-6825-4BD7-9FC8-561C455245ED}" srcOrd="1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22D4ECB-D41B-4C75-B9EF-2A8ADB1C7CD3}" type="doc">
      <dgm:prSet loTypeId="urn:microsoft.com/office/officeart/2005/8/layout/default#2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B2BF4AB-7722-4A1E-99B7-9FF07BD40E60}">
      <dgm:prSet phldrT="[Text]" custT="1"/>
      <dgm:spPr/>
      <dgm:t>
        <a:bodyPr/>
        <a:lstStyle/>
        <a:p>
          <a:r>
            <a:rPr lang="en-US" sz="3200" b="1" dirty="0" err="1" smtClean="0"/>
            <a:t>itunes</a:t>
          </a:r>
          <a:endParaRPr lang="en-US" sz="3200" b="1" dirty="0"/>
        </a:p>
      </dgm:t>
    </dgm:pt>
    <dgm:pt modelId="{B1050120-F165-49BF-9A8A-3C35954EBCE8}" type="parTrans" cxnId="{E14C7837-C478-4E75-AFC4-32FC13318D4C}">
      <dgm:prSet/>
      <dgm:spPr/>
      <dgm:t>
        <a:bodyPr/>
        <a:lstStyle/>
        <a:p>
          <a:endParaRPr lang="en-US"/>
        </a:p>
      </dgm:t>
    </dgm:pt>
    <dgm:pt modelId="{F5B9645E-381F-489F-8023-B2AF401E8D62}" type="sibTrans" cxnId="{E14C7837-C478-4E75-AFC4-32FC13318D4C}">
      <dgm:prSet/>
      <dgm:spPr/>
      <dgm:t>
        <a:bodyPr/>
        <a:lstStyle/>
        <a:p>
          <a:endParaRPr lang="en-US"/>
        </a:p>
      </dgm:t>
    </dgm:pt>
    <dgm:pt modelId="{97334AD9-4089-42EB-B342-A22BE3397602}">
      <dgm:prSet phldrT="[Text]" custT="1"/>
      <dgm:spPr/>
      <dgm:t>
        <a:bodyPr/>
        <a:lstStyle/>
        <a:p>
          <a:r>
            <a:rPr lang="en-US" sz="3200" b="1" dirty="0" smtClean="0"/>
            <a:t>Education</a:t>
          </a:r>
          <a:endParaRPr lang="en-US" sz="3200" b="1" dirty="0"/>
        </a:p>
      </dgm:t>
    </dgm:pt>
    <dgm:pt modelId="{8938AEF7-4333-42A9-A303-F4F0CF5F8E38}" type="parTrans" cxnId="{CB090648-CDAA-42C2-9555-B64BD8B7C61F}">
      <dgm:prSet/>
      <dgm:spPr/>
      <dgm:t>
        <a:bodyPr/>
        <a:lstStyle/>
        <a:p>
          <a:endParaRPr lang="en-US"/>
        </a:p>
      </dgm:t>
    </dgm:pt>
    <dgm:pt modelId="{FB1521AF-1D05-46B5-8867-8C98BE2DB48B}" type="sibTrans" cxnId="{CB090648-CDAA-42C2-9555-B64BD8B7C61F}">
      <dgm:prSet/>
      <dgm:spPr/>
      <dgm:t>
        <a:bodyPr/>
        <a:lstStyle/>
        <a:p>
          <a:endParaRPr lang="en-US"/>
        </a:p>
      </dgm:t>
    </dgm:pt>
    <dgm:pt modelId="{DFAB144A-D6B3-4EDC-809C-52130BE7EC79}">
      <dgm:prSet phldrT="[Text]" custT="1"/>
      <dgm:spPr/>
      <dgm:t>
        <a:bodyPr/>
        <a:lstStyle/>
        <a:p>
          <a:r>
            <a:rPr lang="en-US" sz="3200" b="1" dirty="0" smtClean="0"/>
            <a:t>E-book</a:t>
          </a:r>
          <a:endParaRPr lang="en-US" sz="3200" b="1" dirty="0"/>
        </a:p>
      </dgm:t>
    </dgm:pt>
    <dgm:pt modelId="{20630840-1C5D-4FC9-A4C8-F3980C8C28E7}" type="parTrans" cxnId="{682D21F5-CDF4-4466-92DA-AF93B2FF4534}">
      <dgm:prSet/>
      <dgm:spPr/>
      <dgm:t>
        <a:bodyPr/>
        <a:lstStyle/>
        <a:p>
          <a:endParaRPr lang="en-US"/>
        </a:p>
      </dgm:t>
    </dgm:pt>
    <dgm:pt modelId="{0AB6FACE-3F7E-424D-8433-B1579C39B806}" type="sibTrans" cxnId="{682D21F5-CDF4-4466-92DA-AF93B2FF4534}">
      <dgm:prSet/>
      <dgm:spPr/>
      <dgm:t>
        <a:bodyPr/>
        <a:lstStyle/>
        <a:p>
          <a:endParaRPr lang="en-US"/>
        </a:p>
      </dgm:t>
    </dgm:pt>
    <dgm:pt modelId="{3C982C33-317E-45FA-9A2F-321D90668E49}">
      <dgm:prSet phldrT="[Text]" custT="1"/>
      <dgm:spPr/>
      <dgm:t>
        <a:bodyPr/>
        <a:lstStyle/>
        <a:p>
          <a:r>
            <a:rPr lang="en-US" sz="3200" b="1" dirty="0" smtClean="0"/>
            <a:t>E-Reader</a:t>
          </a:r>
          <a:endParaRPr lang="en-US" sz="3200" b="1" dirty="0"/>
        </a:p>
      </dgm:t>
    </dgm:pt>
    <dgm:pt modelId="{D92CBF11-02A0-4C0D-AC57-81E5749E41D7}" type="parTrans" cxnId="{79D0D407-70A6-478E-A11A-A1B175C4E023}">
      <dgm:prSet/>
      <dgm:spPr/>
      <dgm:t>
        <a:bodyPr/>
        <a:lstStyle/>
        <a:p>
          <a:endParaRPr lang="en-US"/>
        </a:p>
      </dgm:t>
    </dgm:pt>
    <dgm:pt modelId="{0FB70FA8-5788-4607-B444-9C508B80D3D4}" type="sibTrans" cxnId="{79D0D407-70A6-478E-A11A-A1B175C4E023}">
      <dgm:prSet/>
      <dgm:spPr/>
      <dgm:t>
        <a:bodyPr/>
        <a:lstStyle/>
        <a:p>
          <a:endParaRPr lang="en-US"/>
        </a:p>
      </dgm:t>
    </dgm:pt>
    <dgm:pt modelId="{853E2989-E92C-4BCD-9AB0-1BA8F010E501}">
      <dgm:prSet phldrT="[Text]" custT="1"/>
      <dgm:spPr/>
      <dgm:t>
        <a:bodyPr/>
        <a:lstStyle/>
        <a:p>
          <a:r>
            <a:rPr lang="en-US" sz="3200" b="1" dirty="0" smtClean="0"/>
            <a:t>Uber</a:t>
          </a:r>
          <a:endParaRPr lang="en-US" sz="3200" b="1" dirty="0"/>
        </a:p>
      </dgm:t>
    </dgm:pt>
    <dgm:pt modelId="{64E0542C-D98D-41A4-BEC1-5817B622EA33}" type="parTrans" cxnId="{8E47FB23-5F5A-4916-9EA9-88AF18C7D6D8}">
      <dgm:prSet/>
      <dgm:spPr/>
      <dgm:t>
        <a:bodyPr/>
        <a:lstStyle/>
        <a:p>
          <a:endParaRPr lang="en-US"/>
        </a:p>
      </dgm:t>
    </dgm:pt>
    <dgm:pt modelId="{1231CD33-0E5D-45A2-B5DB-2D14CC75E5C0}" type="sibTrans" cxnId="{8E47FB23-5F5A-4916-9EA9-88AF18C7D6D8}">
      <dgm:prSet/>
      <dgm:spPr/>
      <dgm:t>
        <a:bodyPr/>
        <a:lstStyle/>
        <a:p>
          <a:endParaRPr lang="en-US"/>
        </a:p>
      </dgm:t>
    </dgm:pt>
    <dgm:pt modelId="{87F94E1A-BBD7-40C1-960C-8A28B6D10D67}" type="pres">
      <dgm:prSet presAssocID="{222D4ECB-D41B-4C75-B9EF-2A8ADB1C7CD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0333823-E3B3-4907-9C94-002DD618A701}" type="pres">
      <dgm:prSet presAssocID="{5B2BF4AB-7722-4A1E-99B7-9FF07BD40E60}" presName="node" presStyleLbl="node1" presStyleIdx="0" presStyleCnt="5" custScaleX="113333" custLinFactNeighborY="23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08CD60-629F-4125-8F22-CCCAA6DAD216}" type="pres">
      <dgm:prSet presAssocID="{F5B9645E-381F-489F-8023-B2AF401E8D62}" presName="sibTrans" presStyleCnt="0"/>
      <dgm:spPr/>
      <dgm:t>
        <a:bodyPr/>
        <a:lstStyle/>
        <a:p>
          <a:endParaRPr lang="en-US"/>
        </a:p>
      </dgm:t>
    </dgm:pt>
    <dgm:pt modelId="{C3410B20-E362-4AF9-9209-35C28041EF44}" type="pres">
      <dgm:prSet presAssocID="{97334AD9-4089-42EB-B342-A22BE3397602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602A2C-83C1-4C3D-A2DA-8C725EBA79AA}" type="pres">
      <dgm:prSet presAssocID="{FB1521AF-1D05-46B5-8867-8C98BE2DB48B}" presName="sibTrans" presStyleCnt="0"/>
      <dgm:spPr/>
      <dgm:t>
        <a:bodyPr/>
        <a:lstStyle/>
        <a:p>
          <a:endParaRPr lang="en-US"/>
        </a:p>
      </dgm:t>
    </dgm:pt>
    <dgm:pt modelId="{75161012-D064-4BF2-8B9E-67AEECE35BAA}" type="pres">
      <dgm:prSet presAssocID="{DFAB144A-D6B3-4EDC-809C-52130BE7EC7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F82967-2BC3-4D73-ADB7-9D0AFD563680}" type="pres">
      <dgm:prSet presAssocID="{0AB6FACE-3F7E-424D-8433-B1579C39B806}" presName="sibTrans" presStyleCnt="0"/>
      <dgm:spPr/>
      <dgm:t>
        <a:bodyPr/>
        <a:lstStyle/>
        <a:p>
          <a:endParaRPr lang="en-US"/>
        </a:p>
      </dgm:t>
    </dgm:pt>
    <dgm:pt modelId="{492BF7DB-8419-43C9-A4E6-BF9D870E18AE}" type="pres">
      <dgm:prSet presAssocID="{3C982C33-317E-45FA-9A2F-321D90668E4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7D5045-9027-4743-840A-C68A0D02ABAD}" type="pres">
      <dgm:prSet presAssocID="{0FB70FA8-5788-4607-B444-9C508B80D3D4}" presName="sibTrans" presStyleCnt="0"/>
      <dgm:spPr/>
      <dgm:t>
        <a:bodyPr/>
        <a:lstStyle/>
        <a:p>
          <a:endParaRPr lang="en-US"/>
        </a:p>
      </dgm:t>
    </dgm:pt>
    <dgm:pt modelId="{29FDCDD4-5869-4016-8BE0-4144AE4D86A2}" type="pres">
      <dgm:prSet presAssocID="{853E2989-E92C-4BCD-9AB0-1BA8F010E501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82D21F5-CDF4-4466-92DA-AF93B2FF4534}" srcId="{222D4ECB-D41B-4C75-B9EF-2A8ADB1C7CD3}" destId="{DFAB144A-D6B3-4EDC-809C-52130BE7EC79}" srcOrd="2" destOrd="0" parTransId="{20630840-1C5D-4FC9-A4C8-F3980C8C28E7}" sibTransId="{0AB6FACE-3F7E-424D-8433-B1579C39B806}"/>
    <dgm:cxn modelId="{79D0D407-70A6-478E-A11A-A1B175C4E023}" srcId="{222D4ECB-D41B-4C75-B9EF-2A8ADB1C7CD3}" destId="{3C982C33-317E-45FA-9A2F-321D90668E49}" srcOrd="3" destOrd="0" parTransId="{D92CBF11-02A0-4C0D-AC57-81E5749E41D7}" sibTransId="{0FB70FA8-5788-4607-B444-9C508B80D3D4}"/>
    <dgm:cxn modelId="{C08619F3-667C-48F8-AD99-717DF6A0223B}" type="presOf" srcId="{97334AD9-4089-42EB-B342-A22BE3397602}" destId="{C3410B20-E362-4AF9-9209-35C28041EF44}" srcOrd="0" destOrd="0" presId="urn:microsoft.com/office/officeart/2005/8/layout/default#2"/>
    <dgm:cxn modelId="{F4A7DC0E-3B20-48A4-9602-A9A01F81B651}" type="presOf" srcId="{853E2989-E92C-4BCD-9AB0-1BA8F010E501}" destId="{29FDCDD4-5869-4016-8BE0-4144AE4D86A2}" srcOrd="0" destOrd="0" presId="urn:microsoft.com/office/officeart/2005/8/layout/default#2"/>
    <dgm:cxn modelId="{8E47FB23-5F5A-4916-9EA9-88AF18C7D6D8}" srcId="{222D4ECB-D41B-4C75-B9EF-2A8ADB1C7CD3}" destId="{853E2989-E92C-4BCD-9AB0-1BA8F010E501}" srcOrd="4" destOrd="0" parTransId="{64E0542C-D98D-41A4-BEC1-5817B622EA33}" sibTransId="{1231CD33-0E5D-45A2-B5DB-2D14CC75E5C0}"/>
    <dgm:cxn modelId="{26917DF7-9845-40BF-945A-5ADBB1A97B1D}" type="presOf" srcId="{5B2BF4AB-7722-4A1E-99B7-9FF07BD40E60}" destId="{00333823-E3B3-4907-9C94-002DD618A701}" srcOrd="0" destOrd="0" presId="urn:microsoft.com/office/officeart/2005/8/layout/default#2"/>
    <dgm:cxn modelId="{CB090648-CDAA-42C2-9555-B64BD8B7C61F}" srcId="{222D4ECB-D41B-4C75-B9EF-2A8ADB1C7CD3}" destId="{97334AD9-4089-42EB-B342-A22BE3397602}" srcOrd="1" destOrd="0" parTransId="{8938AEF7-4333-42A9-A303-F4F0CF5F8E38}" sibTransId="{FB1521AF-1D05-46B5-8867-8C98BE2DB48B}"/>
    <dgm:cxn modelId="{2EC242DC-F63D-47ED-B53B-6AF744565199}" type="presOf" srcId="{3C982C33-317E-45FA-9A2F-321D90668E49}" destId="{492BF7DB-8419-43C9-A4E6-BF9D870E18AE}" srcOrd="0" destOrd="0" presId="urn:microsoft.com/office/officeart/2005/8/layout/default#2"/>
    <dgm:cxn modelId="{7C252E8E-EC08-4D71-AFED-FF2FAC37083B}" type="presOf" srcId="{222D4ECB-D41B-4C75-B9EF-2A8ADB1C7CD3}" destId="{87F94E1A-BBD7-40C1-960C-8A28B6D10D67}" srcOrd="0" destOrd="0" presId="urn:microsoft.com/office/officeart/2005/8/layout/default#2"/>
    <dgm:cxn modelId="{349ACB9A-772B-45B6-A515-DA59F9C6557E}" type="presOf" srcId="{DFAB144A-D6B3-4EDC-809C-52130BE7EC79}" destId="{75161012-D064-4BF2-8B9E-67AEECE35BAA}" srcOrd="0" destOrd="0" presId="urn:microsoft.com/office/officeart/2005/8/layout/default#2"/>
    <dgm:cxn modelId="{E14C7837-C478-4E75-AFC4-32FC13318D4C}" srcId="{222D4ECB-D41B-4C75-B9EF-2A8ADB1C7CD3}" destId="{5B2BF4AB-7722-4A1E-99B7-9FF07BD40E60}" srcOrd="0" destOrd="0" parTransId="{B1050120-F165-49BF-9A8A-3C35954EBCE8}" sibTransId="{F5B9645E-381F-489F-8023-B2AF401E8D62}"/>
    <dgm:cxn modelId="{973BC099-5AAA-44E1-BFD5-79691ACED57B}" type="presParOf" srcId="{87F94E1A-BBD7-40C1-960C-8A28B6D10D67}" destId="{00333823-E3B3-4907-9C94-002DD618A701}" srcOrd="0" destOrd="0" presId="urn:microsoft.com/office/officeart/2005/8/layout/default#2"/>
    <dgm:cxn modelId="{BE230281-0C7F-4D82-BAF5-6F6646492753}" type="presParOf" srcId="{87F94E1A-BBD7-40C1-960C-8A28B6D10D67}" destId="{D408CD60-629F-4125-8F22-CCCAA6DAD216}" srcOrd="1" destOrd="0" presId="urn:microsoft.com/office/officeart/2005/8/layout/default#2"/>
    <dgm:cxn modelId="{D5217C9C-9A23-4F5D-8364-ECFC938E90E2}" type="presParOf" srcId="{87F94E1A-BBD7-40C1-960C-8A28B6D10D67}" destId="{C3410B20-E362-4AF9-9209-35C28041EF44}" srcOrd="2" destOrd="0" presId="urn:microsoft.com/office/officeart/2005/8/layout/default#2"/>
    <dgm:cxn modelId="{D3659EA2-5CD4-42BF-A695-E6EE534D94D1}" type="presParOf" srcId="{87F94E1A-BBD7-40C1-960C-8A28B6D10D67}" destId="{93602A2C-83C1-4C3D-A2DA-8C725EBA79AA}" srcOrd="3" destOrd="0" presId="urn:microsoft.com/office/officeart/2005/8/layout/default#2"/>
    <dgm:cxn modelId="{985B1E0F-4D7C-4A6D-8983-E4E7AE6B90D2}" type="presParOf" srcId="{87F94E1A-BBD7-40C1-960C-8A28B6D10D67}" destId="{75161012-D064-4BF2-8B9E-67AEECE35BAA}" srcOrd="4" destOrd="0" presId="urn:microsoft.com/office/officeart/2005/8/layout/default#2"/>
    <dgm:cxn modelId="{93D22B84-99EF-40FF-822C-F5EB93B7CF97}" type="presParOf" srcId="{87F94E1A-BBD7-40C1-960C-8A28B6D10D67}" destId="{C4F82967-2BC3-4D73-ADB7-9D0AFD563680}" srcOrd="5" destOrd="0" presId="urn:microsoft.com/office/officeart/2005/8/layout/default#2"/>
    <dgm:cxn modelId="{0866A6C3-68CF-4D66-8851-7887597BCDD1}" type="presParOf" srcId="{87F94E1A-BBD7-40C1-960C-8A28B6D10D67}" destId="{492BF7DB-8419-43C9-A4E6-BF9D870E18AE}" srcOrd="6" destOrd="0" presId="urn:microsoft.com/office/officeart/2005/8/layout/default#2"/>
    <dgm:cxn modelId="{050B22C5-62B0-4A3B-B4F8-7E3C912A3814}" type="presParOf" srcId="{87F94E1A-BBD7-40C1-960C-8A28B6D10D67}" destId="{C47D5045-9027-4743-840A-C68A0D02ABAD}" srcOrd="7" destOrd="0" presId="urn:microsoft.com/office/officeart/2005/8/layout/default#2"/>
    <dgm:cxn modelId="{0D43A8E8-0CA7-4C13-A7B5-1F3427E93AD5}" type="presParOf" srcId="{87F94E1A-BBD7-40C1-960C-8A28B6D10D67}" destId="{29FDCDD4-5869-4016-8BE0-4144AE4D86A2}" srcOrd="8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22D4ECB-D41B-4C75-B9EF-2A8ADB1C7CD3}" type="doc">
      <dgm:prSet loTypeId="urn:microsoft.com/office/officeart/2005/8/layout/default#3" loCatId="list" qsTypeId="urn:microsoft.com/office/officeart/2005/8/quickstyle/3d5" qsCatId="3D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5B2BF4AB-7722-4A1E-99B7-9FF07BD40E60}">
      <dgm:prSet phldrT="[Text]" custT="1"/>
      <dgm:spPr/>
      <dgm:t>
        <a:bodyPr/>
        <a:lstStyle/>
        <a:p>
          <a:r>
            <a:rPr lang="en-US" sz="3200" b="1" dirty="0" smtClean="0"/>
            <a:t>Water</a:t>
          </a:r>
          <a:endParaRPr lang="en-US" sz="3200" b="1" dirty="0"/>
        </a:p>
      </dgm:t>
    </dgm:pt>
    <dgm:pt modelId="{B1050120-F165-49BF-9A8A-3C35954EBCE8}" type="parTrans" cxnId="{E14C7837-C478-4E75-AFC4-32FC13318D4C}">
      <dgm:prSet/>
      <dgm:spPr/>
      <dgm:t>
        <a:bodyPr/>
        <a:lstStyle/>
        <a:p>
          <a:endParaRPr lang="en-US"/>
        </a:p>
      </dgm:t>
    </dgm:pt>
    <dgm:pt modelId="{F5B9645E-381F-489F-8023-B2AF401E8D62}" type="sibTrans" cxnId="{E14C7837-C478-4E75-AFC4-32FC13318D4C}">
      <dgm:prSet/>
      <dgm:spPr/>
      <dgm:t>
        <a:bodyPr/>
        <a:lstStyle/>
        <a:p>
          <a:endParaRPr lang="en-US"/>
        </a:p>
      </dgm:t>
    </dgm:pt>
    <dgm:pt modelId="{97334AD9-4089-42EB-B342-A22BE3397602}">
      <dgm:prSet phldrT="[Text]" custT="1"/>
      <dgm:spPr/>
      <dgm:t>
        <a:bodyPr/>
        <a:lstStyle/>
        <a:p>
          <a:r>
            <a:rPr lang="en-US" sz="3200" b="1" dirty="0" smtClean="0"/>
            <a:t>music</a:t>
          </a:r>
          <a:endParaRPr lang="en-US" sz="3200" b="1" dirty="0"/>
        </a:p>
      </dgm:t>
    </dgm:pt>
    <dgm:pt modelId="{8938AEF7-4333-42A9-A303-F4F0CF5F8E38}" type="parTrans" cxnId="{CB090648-CDAA-42C2-9555-B64BD8B7C61F}">
      <dgm:prSet/>
      <dgm:spPr/>
      <dgm:t>
        <a:bodyPr/>
        <a:lstStyle/>
        <a:p>
          <a:endParaRPr lang="en-US"/>
        </a:p>
      </dgm:t>
    </dgm:pt>
    <dgm:pt modelId="{FB1521AF-1D05-46B5-8867-8C98BE2DB48B}" type="sibTrans" cxnId="{CB090648-CDAA-42C2-9555-B64BD8B7C61F}">
      <dgm:prSet/>
      <dgm:spPr/>
      <dgm:t>
        <a:bodyPr/>
        <a:lstStyle/>
        <a:p>
          <a:endParaRPr lang="en-US"/>
        </a:p>
      </dgm:t>
    </dgm:pt>
    <dgm:pt modelId="{DFAB144A-D6B3-4EDC-809C-52130BE7EC79}">
      <dgm:prSet phldrT="[Text]" custT="1"/>
      <dgm:spPr/>
      <dgm:t>
        <a:bodyPr/>
        <a:lstStyle/>
        <a:p>
          <a:r>
            <a:rPr lang="en-US" sz="3200" b="1" dirty="0" smtClean="0"/>
            <a:t>Toilet Paper</a:t>
          </a:r>
          <a:endParaRPr lang="en-US" sz="3200" b="1" dirty="0"/>
        </a:p>
      </dgm:t>
    </dgm:pt>
    <dgm:pt modelId="{20630840-1C5D-4FC9-A4C8-F3980C8C28E7}" type="parTrans" cxnId="{682D21F5-CDF4-4466-92DA-AF93B2FF4534}">
      <dgm:prSet/>
      <dgm:spPr/>
      <dgm:t>
        <a:bodyPr/>
        <a:lstStyle/>
        <a:p>
          <a:endParaRPr lang="en-US"/>
        </a:p>
      </dgm:t>
    </dgm:pt>
    <dgm:pt modelId="{0AB6FACE-3F7E-424D-8433-B1579C39B806}" type="sibTrans" cxnId="{682D21F5-CDF4-4466-92DA-AF93B2FF4534}">
      <dgm:prSet/>
      <dgm:spPr/>
      <dgm:t>
        <a:bodyPr/>
        <a:lstStyle/>
        <a:p>
          <a:endParaRPr lang="en-US"/>
        </a:p>
      </dgm:t>
    </dgm:pt>
    <dgm:pt modelId="{3C982C33-317E-45FA-9A2F-321D90668E49}">
      <dgm:prSet phldrT="[Text]" custT="1"/>
      <dgm:spPr/>
      <dgm:t>
        <a:bodyPr/>
        <a:lstStyle/>
        <a:p>
          <a:r>
            <a:rPr lang="en-US" sz="3200" b="1" dirty="0" smtClean="0"/>
            <a:t>Medicine</a:t>
          </a:r>
          <a:endParaRPr lang="en-US" sz="3200" b="1" dirty="0"/>
        </a:p>
      </dgm:t>
    </dgm:pt>
    <dgm:pt modelId="{D92CBF11-02A0-4C0D-AC57-81E5749E41D7}" type="parTrans" cxnId="{79D0D407-70A6-478E-A11A-A1B175C4E023}">
      <dgm:prSet/>
      <dgm:spPr/>
      <dgm:t>
        <a:bodyPr/>
        <a:lstStyle/>
        <a:p>
          <a:endParaRPr lang="en-US"/>
        </a:p>
      </dgm:t>
    </dgm:pt>
    <dgm:pt modelId="{0FB70FA8-5788-4607-B444-9C508B80D3D4}" type="sibTrans" cxnId="{79D0D407-70A6-478E-A11A-A1B175C4E023}">
      <dgm:prSet/>
      <dgm:spPr/>
      <dgm:t>
        <a:bodyPr/>
        <a:lstStyle/>
        <a:p>
          <a:endParaRPr lang="en-US"/>
        </a:p>
      </dgm:t>
    </dgm:pt>
    <dgm:pt modelId="{853E2989-E92C-4BCD-9AB0-1BA8F010E501}">
      <dgm:prSet phldrT="[Text]" custT="1"/>
      <dgm:spPr/>
      <dgm:t>
        <a:bodyPr/>
        <a:lstStyle/>
        <a:p>
          <a:r>
            <a:rPr lang="en-US" sz="3200" b="1" dirty="0" smtClean="0"/>
            <a:t>Jewelry</a:t>
          </a:r>
          <a:endParaRPr lang="en-US" sz="3200" b="1" dirty="0"/>
        </a:p>
      </dgm:t>
    </dgm:pt>
    <dgm:pt modelId="{64E0542C-D98D-41A4-BEC1-5817B622EA33}" type="parTrans" cxnId="{8E47FB23-5F5A-4916-9EA9-88AF18C7D6D8}">
      <dgm:prSet/>
      <dgm:spPr/>
      <dgm:t>
        <a:bodyPr/>
        <a:lstStyle/>
        <a:p>
          <a:endParaRPr lang="en-US"/>
        </a:p>
      </dgm:t>
    </dgm:pt>
    <dgm:pt modelId="{1231CD33-0E5D-45A2-B5DB-2D14CC75E5C0}" type="sibTrans" cxnId="{8E47FB23-5F5A-4916-9EA9-88AF18C7D6D8}">
      <dgm:prSet/>
      <dgm:spPr/>
      <dgm:t>
        <a:bodyPr/>
        <a:lstStyle/>
        <a:p>
          <a:endParaRPr lang="en-US"/>
        </a:p>
      </dgm:t>
    </dgm:pt>
    <dgm:pt modelId="{87F94E1A-BBD7-40C1-960C-8A28B6D10D67}" type="pres">
      <dgm:prSet presAssocID="{222D4ECB-D41B-4C75-B9EF-2A8ADB1C7CD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0333823-E3B3-4907-9C94-002DD618A701}" type="pres">
      <dgm:prSet presAssocID="{5B2BF4AB-7722-4A1E-99B7-9FF07BD40E6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08CD60-629F-4125-8F22-CCCAA6DAD216}" type="pres">
      <dgm:prSet presAssocID="{F5B9645E-381F-489F-8023-B2AF401E8D62}" presName="sibTrans" presStyleCnt="0"/>
      <dgm:spPr/>
      <dgm:t>
        <a:bodyPr/>
        <a:lstStyle/>
        <a:p>
          <a:endParaRPr lang="en-US"/>
        </a:p>
      </dgm:t>
    </dgm:pt>
    <dgm:pt modelId="{C3410B20-E362-4AF9-9209-35C28041EF44}" type="pres">
      <dgm:prSet presAssocID="{97334AD9-4089-42EB-B342-A22BE3397602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602A2C-83C1-4C3D-A2DA-8C725EBA79AA}" type="pres">
      <dgm:prSet presAssocID="{FB1521AF-1D05-46B5-8867-8C98BE2DB48B}" presName="sibTrans" presStyleCnt="0"/>
      <dgm:spPr/>
      <dgm:t>
        <a:bodyPr/>
        <a:lstStyle/>
        <a:p>
          <a:endParaRPr lang="en-US"/>
        </a:p>
      </dgm:t>
    </dgm:pt>
    <dgm:pt modelId="{75161012-D064-4BF2-8B9E-67AEECE35BAA}" type="pres">
      <dgm:prSet presAssocID="{DFAB144A-D6B3-4EDC-809C-52130BE7EC7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F82967-2BC3-4D73-ADB7-9D0AFD563680}" type="pres">
      <dgm:prSet presAssocID="{0AB6FACE-3F7E-424D-8433-B1579C39B806}" presName="sibTrans" presStyleCnt="0"/>
      <dgm:spPr/>
      <dgm:t>
        <a:bodyPr/>
        <a:lstStyle/>
        <a:p>
          <a:endParaRPr lang="en-US"/>
        </a:p>
      </dgm:t>
    </dgm:pt>
    <dgm:pt modelId="{492BF7DB-8419-43C9-A4E6-BF9D870E18AE}" type="pres">
      <dgm:prSet presAssocID="{3C982C33-317E-45FA-9A2F-321D90668E4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7D5045-9027-4743-840A-C68A0D02ABAD}" type="pres">
      <dgm:prSet presAssocID="{0FB70FA8-5788-4607-B444-9C508B80D3D4}" presName="sibTrans" presStyleCnt="0"/>
      <dgm:spPr/>
      <dgm:t>
        <a:bodyPr/>
        <a:lstStyle/>
        <a:p>
          <a:endParaRPr lang="en-US"/>
        </a:p>
      </dgm:t>
    </dgm:pt>
    <dgm:pt modelId="{29FDCDD4-5869-4016-8BE0-4144AE4D86A2}" type="pres">
      <dgm:prSet presAssocID="{853E2989-E92C-4BCD-9AB0-1BA8F010E501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E47FB23-5F5A-4916-9EA9-88AF18C7D6D8}" srcId="{222D4ECB-D41B-4C75-B9EF-2A8ADB1C7CD3}" destId="{853E2989-E92C-4BCD-9AB0-1BA8F010E501}" srcOrd="4" destOrd="0" parTransId="{64E0542C-D98D-41A4-BEC1-5817B622EA33}" sibTransId="{1231CD33-0E5D-45A2-B5DB-2D14CC75E5C0}"/>
    <dgm:cxn modelId="{E66A2E20-D01F-40DC-ADBD-76A9AB0B86C6}" type="presOf" srcId="{222D4ECB-D41B-4C75-B9EF-2A8ADB1C7CD3}" destId="{87F94E1A-BBD7-40C1-960C-8A28B6D10D67}" srcOrd="0" destOrd="0" presId="urn:microsoft.com/office/officeart/2005/8/layout/default#3"/>
    <dgm:cxn modelId="{CB090648-CDAA-42C2-9555-B64BD8B7C61F}" srcId="{222D4ECB-D41B-4C75-B9EF-2A8ADB1C7CD3}" destId="{97334AD9-4089-42EB-B342-A22BE3397602}" srcOrd="1" destOrd="0" parTransId="{8938AEF7-4333-42A9-A303-F4F0CF5F8E38}" sibTransId="{FB1521AF-1D05-46B5-8867-8C98BE2DB48B}"/>
    <dgm:cxn modelId="{7DED6F18-B126-45F2-9667-DBA8F96AB0E6}" type="presOf" srcId="{DFAB144A-D6B3-4EDC-809C-52130BE7EC79}" destId="{75161012-D064-4BF2-8B9E-67AEECE35BAA}" srcOrd="0" destOrd="0" presId="urn:microsoft.com/office/officeart/2005/8/layout/default#3"/>
    <dgm:cxn modelId="{682D21F5-CDF4-4466-92DA-AF93B2FF4534}" srcId="{222D4ECB-D41B-4C75-B9EF-2A8ADB1C7CD3}" destId="{DFAB144A-D6B3-4EDC-809C-52130BE7EC79}" srcOrd="2" destOrd="0" parTransId="{20630840-1C5D-4FC9-A4C8-F3980C8C28E7}" sibTransId="{0AB6FACE-3F7E-424D-8433-B1579C39B806}"/>
    <dgm:cxn modelId="{79D0D407-70A6-478E-A11A-A1B175C4E023}" srcId="{222D4ECB-D41B-4C75-B9EF-2A8ADB1C7CD3}" destId="{3C982C33-317E-45FA-9A2F-321D90668E49}" srcOrd="3" destOrd="0" parTransId="{D92CBF11-02A0-4C0D-AC57-81E5749E41D7}" sibTransId="{0FB70FA8-5788-4607-B444-9C508B80D3D4}"/>
    <dgm:cxn modelId="{4D185E8D-205E-4242-8D06-DC0C9D771584}" type="presOf" srcId="{853E2989-E92C-4BCD-9AB0-1BA8F010E501}" destId="{29FDCDD4-5869-4016-8BE0-4144AE4D86A2}" srcOrd="0" destOrd="0" presId="urn:microsoft.com/office/officeart/2005/8/layout/default#3"/>
    <dgm:cxn modelId="{AEFD23FC-C010-4331-8B7D-26B46F17F847}" type="presOf" srcId="{5B2BF4AB-7722-4A1E-99B7-9FF07BD40E60}" destId="{00333823-E3B3-4907-9C94-002DD618A701}" srcOrd="0" destOrd="0" presId="urn:microsoft.com/office/officeart/2005/8/layout/default#3"/>
    <dgm:cxn modelId="{E14C7837-C478-4E75-AFC4-32FC13318D4C}" srcId="{222D4ECB-D41B-4C75-B9EF-2A8ADB1C7CD3}" destId="{5B2BF4AB-7722-4A1E-99B7-9FF07BD40E60}" srcOrd="0" destOrd="0" parTransId="{B1050120-F165-49BF-9A8A-3C35954EBCE8}" sibTransId="{F5B9645E-381F-489F-8023-B2AF401E8D62}"/>
    <dgm:cxn modelId="{E452F8C4-95C8-4C0E-8771-C6F6F7C8F391}" type="presOf" srcId="{97334AD9-4089-42EB-B342-A22BE3397602}" destId="{C3410B20-E362-4AF9-9209-35C28041EF44}" srcOrd="0" destOrd="0" presId="urn:microsoft.com/office/officeart/2005/8/layout/default#3"/>
    <dgm:cxn modelId="{C574388A-E2CB-4DDE-BC21-91F9ACEF5915}" type="presOf" srcId="{3C982C33-317E-45FA-9A2F-321D90668E49}" destId="{492BF7DB-8419-43C9-A4E6-BF9D870E18AE}" srcOrd="0" destOrd="0" presId="urn:microsoft.com/office/officeart/2005/8/layout/default#3"/>
    <dgm:cxn modelId="{7A09031F-03F4-4765-BA6D-E361A32641C9}" type="presParOf" srcId="{87F94E1A-BBD7-40C1-960C-8A28B6D10D67}" destId="{00333823-E3B3-4907-9C94-002DD618A701}" srcOrd="0" destOrd="0" presId="urn:microsoft.com/office/officeart/2005/8/layout/default#3"/>
    <dgm:cxn modelId="{EBC65900-1B68-453C-8FE9-53EACD228578}" type="presParOf" srcId="{87F94E1A-BBD7-40C1-960C-8A28B6D10D67}" destId="{D408CD60-629F-4125-8F22-CCCAA6DAD216}" srcOrd="1" destOrd="0" presId="urn:microsoft.com/office/officeart/2005/8/layout/default#3"/>
    <dgm:cxn modelId="{DD34079D-B0BF-423B-AB9E-0B5E9EBBCB9D}" type="presParOf" srcId="{87F94E1A-BBD7-40C1-960C-8A28B6D10D67}" destId="{C3410B20-E362-4AF9-9209-35C28041EF44}" srcOrd="2" destOrd="0" presId="urn:microsoft.com/office/officeart/2005/8/layout/default#3"/>
    <dgm:cxn modelId="{DC2B9E2D-176F-425E-8C8D-A59ACB2EB21B}" type="presParOf" srcId="{87F94E1A-BBD7-40C1-960C-8A28B6D10D67}" destId="{93602A2C-83C1-4C3D-A2DA-8C725EBA79AA}" srcOrd="3" destOrd="0" presId="urn:microsoft.com/office/officeart/2005/8/layout/default#3"/>
    <dgm:cxn modelId="{95D4E00B-679E-454F-A3E9-0A82031C96EC}" type="presParOf" srcId="{87F94E1A-BBD7-40C1-960C-8A28B6D10D67}" destId="{75161012-D064-4BF2-8B9E-67AEECE35BAA}" srcOrd="4" destOrd="0" presId="urn:microsoft.com/office/officeart/2005/8/layout/default#3"/>
    <dgm:cxn modelId="{EA182F37-D9DC-441A-B35C-E957761CAA35}" type="presParOf" srcId="{87F94E1A-BBD7-40C1-960C-8A28B6D10D67}" destId="{C4F82967-2BC3-4D73-ADB7-9D0AFD563680}" srcOrd="5" destOrd="0" presId="urn:microsoft.com/office/officeart/2005/8/layout/default#3"/>
    <dgm:cxn modelId="{52D6D689-E92F-44DF-B324-B831EFD50734}" type="presParOf" srcId="{87F94E1A-BBD7-40C1-960C-8A28B6D10D67}" destId="{492BF7DB-8419-43C9-A4E6-BF9D870E18AE}" srcOrd="6" destOrd="0" presId="urn:microsoft.com/office/officeart/2005/8/layout/default#3"/>
    <dgm:cxn modelId="{8238F4F2-67CC-43E3-93E9-D47D204C5185}" type="presParOf" srcId="{87F94E1A-BBD7-40C1-960C-8A28B6D10D67}" destId="{C47D5045-9027-4743-840A-C68A0D02ABAD}" srcOrd="7" destOrd="0" presId="urn:microsoft.com/office/officeart/2005/8/layout/default#3"/>
    <dgm:cxn modelId="{84C4BCE0-2F49-4F00-9AC3-369281813410}" type="presParOf" srcId="{87F94E1A-BBD7-40C1-960C-8A28B6D10D67}" destId="{29FDCDD4-5869-4016-8BE0-4144AE4D86A2}" srcOrd="8" destOrd="0" presId="urn:microsoft.com/office/officeart/2005/8/layout/default#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24DD595-4991-4D24-A9C6-71BC35C43F30}" type="doc">
      <dgm:prSet loTypeId="urn:microsoft.com/office/officeart/2005/8/layout/hList1" loCatId="list" qsTypeId="urn:microsoft.com/office/officeart/2005/8/quickstyle/3d8" qsCatId="3D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00C378DB-0DD7-4110-9563-60CC77FA2370}">
      <dgm:prSet phldrT="[Text]" custT="1"/>
      <dgm:spPr/>
      <dgm:t>
        <a:bodyPr/>
        <a:lstStyle/>
        <a:p>
          <a:r>
            <a:rPr lang="en-US" sz="2800" b="1" dirty="0" smtClean="0"/>
            <a:t>Scarcity</a:t>
          </a:r>
          <a:endParaRPr lang="en-US" sz="2800" b="1" dirty="0"/>
        </a:p>
      </dgm:t>
    </dgm:pt>
    <dgm:pt modelId="{5162930D-2BEF-4C38-9D73-0A3585AD8BD2}" type="parTrans" cxnId="{F0783904-F31B-4732-A7CE-744B41872B5E}">
      <dgm:prSet/>
      <dgm:spPr/>
      <dgm:t>
        <a:bodyPr/>
        <a:lstStyle/>
        <a:p>
          <a:endParaRPr lang="en-US"/>
        </a:p>
      </dgm:t>
    </dgm:pt>
    <dgm:pt modelId="{0591F616-D721-4D11-910E-D8C303176675}" type="sibTrans" cxnId="{F0783904-F31B-4732-A7CE-744B41872B5E}">
      <dgm:prSet/>
      <dgm:spPr/>
      <dgm:t>
        <a:bodyPr/>
        <a:lstStyle/>
        <a:p>
          <a:endParaRPr lang="en-US"/>
        </a:p>
      </dgm:t>
    </dgm:pt>
    <dgm:pt modelId="{C7F72849-DBF6-493A-90F1-8EA32470E6FA}">
      <dgm:prSet phldrT="[Text]" custT="1"/>
      <dgm:spPr/>
      <dgm:t>
        <a:bodyPr/>
        <a:lstStyle/>
        <a:p>
          <a:r>
            <a:rPr lang="en-US" sz="2400" dirty="0" smtClean="0"/>
            <a:t>Too many wants not enough resources.</a:t>
          </a:r>
          <a:endParaRPr lang="en-US" sz="2400" dirty="0"/>
        </a:p>
      </dgm:t>
    </dgm:pt>
    <dgm:pt modelId="{C46F6609-8235-4EE1-A9D5-F5A7A506F728}" type="parTrans" cxnId="{9D15FC8D-7A0A-4793-9A69-7FCA90BBD34C}">
      <dgm:prSet/>
      <dgm:spPr/>
      <dgm:t>
        <a:bodyPr/>
        <a:lstStyle/>
        <a:p>
          <a:endParaRPr lang="en-US"/>
        </a:p>
      </dgm:t>
    </dgm:pt>
    <dgm:pt modelId="{84479EFA-C912-4DA2-86F3-A633647AB80B}" type="sibTrans" cxnId="{9D15FC8D-7A0A-4793-9A69-7FCA90BBD34C}">
      <dgm:prSet/>
      <dgm:spPr/>
      <dgm:t>
        <a:bodyPr/>
        <a:lstStyle/>
        <a:p>
          <a:endParaRPr lang="en-US"/>
        </a:p>
      </dgm:t>
    </dgm:pt>
    <dgm:pt modelId="{DBCCAFCD-9BEC-4C74-B72D-BC32E326567B}">
      <dgm:prSet phldrT="[Text]" custT="1"/>
      <dgm:spPr/>
      <dgm:t>
        <a:bodyPr/>
        <a:lstStyle/>
        <a:p>
          <a:r>
            <a:rPr lang="en-US" sz="2800" dirty="0" smtClean="0"/>
            <a:t>Opportunity Costs</a:t>
          </a:r>
          <a:endParaRPr lang="en-US" sz="2800" dirty="0"/>
        </a:p>
      </dgm:t>
    </dgm:pt>
    <dgm:pt modelId="{A547DBFF-9BD4-498C-A796-72155D27C13F}" type="parTrans" cxnId="{089729AE-6D0B-4CCF-9FB6-438F7594CDBE}">
      <dgm:prSet/>
      <dgm:spPr/>
      <dgm:t>
        <a:bodyPr/>
        <a:lstStyle/>
        <a:p>
          <a:endParaRPr lang="en-US"/>
        </a:p>
      </dgm:t>
    </dgm:pt>
    <dgm:pt modelId="{579DEB05-ACE9-433D-8F92-502757B7649A}" type="sibTrans" cxnId="{089729AE-6D0B-4CCF-9FB6-438F7594CDBE}">
      <dgm:prSet/>
      <dgm:spPr/>
      <dgm:t>
        <a:bodyPr/>
        <a:lstStyle/>
        <a:p>
          <a:endParaRPr lang="en-US"/>
        </a:p>
      </dgm:t>
    </dgm:pt>
    <dgm:pt modelId="{57522F0A-7F62-40BC-BEFD-660F4CBDDEBF}">
      <dgm:prSet phldrT="[Text]" custT="1"/>
      <dgm:spPr/>
      <dgm:t>
        <a:bodyPr/>
        <a:lstStyle/>
        <a:p>
          <a:r>
            <a:rPr lang="en-US" sz="2400" dirty="0" smtClean="0"/>
            <a:t>You can’t have everything you want, so you have to make choices.</a:t>
          </a:r>
          <a:endParaRPr lang="en-US" sz="2400" dirty="0"/>
        </a:p>
      </dgm:t>
    </dgm:pt>
    <dgm:pt modelId="{C83CCD00-CBB1-43AE-8EA0-C08C234521A2}" type="parTrans" cxnId="{1164970E-FC57-40FE-8F61-16E6DD95289C}">
      <dgm:prSet/>
      <dgm:spPr/>
      <dgm:t>
        <a:bodyPr/>
        <a:lstStyle/>
        <a:p>
          <a:endParaRPr lang="en-US"/>
        </a:p>
      </dgm:t>
    </dgm:pt>
    <dgm:pt modelId="{C519E6D4-E9E9-4622-88BF-6EBCE650D298}" type="sibTrans" cxnId="{1164970E-FC57-40FE-8F61-16E6DD95289C}">
      <dgm:prSet/>
      <dgm:spPr/>
      <dgm:t>
        <a:bodyPr/>
        <a:lstStyle/>
        <a:p>
          <a:endParaRPr lang="en-US"/>
        </a:p>
      </dgm:t>
    </dgm:pt>
    <dgm:pt modelId="{38C8FA99-0F29-48BD-AD37-13144AD807E4}">
      <dgm:prSet phldrT="[Text]" custT="1"/>
      <dgm:spPr/>
      <dgm:t>
        <a:bodyPr/>
        <a:lstStyle/>
        <a:p>
          <a:r>
            <a:rPr lang="en-US" sz="2800" dirty="0" smtClean="0"/>
            <a:t>Trade-offs</a:t>
          </a:r>
          <a:endParaRPr lang="en-US" sz="2800" dirty="0"/>
        </a:p>
      </dgm:t>
    </dgm:pt>
    <dgm:pt modelId="{DEA431DC-6340-4E23-AFF7-FCF44CB8E12F}" type="parTrans" cxnId="{13D7877E-46E4-4100-B03A-FA90D30A7FC1}">
      <dgm:prSet/>
      <dgm:spPr/>
      <dgm:t>
        <a:bodyPr/>
        <a:lstStyle/>
        <a:p>
          <a:endParaRPr lang="en-US"/>
        </a:p>
      </dgm:t>
    </dgm:pt>
    <dgm:pt modelId="{96A45E19-7258-47AF-A6EA-5B543E4C058C}" type="sibTrans" cxnId="{13D7877E-46E4-4100-B03A-FA90D30A7FC1}">
      <dgm:prSet/>
      <dgm:spPr/>
      <dgm:t>
        <a:bodyPr/>
        <a:lstStyle/>
        <a:p>
          <a:endParaRPr lang="en-US"/>
        </a:p>
      </dgm:t>
    </dgm:pt>
    <dgm:pt modelId="{84DBA015-9E24-423F-ACD7-CF79594BEF71}">
      <dgm:prSet phldrT="[Text]" custT="1"/>
      <dgm:spPr/>
      <dgm:t>
        <a:bodyPr/>
        <a:lstStyle/>
        <a:p>
          <a:r>
            <a:rPr lang="en-US" sz="3600" dirty="0" smtClean="0"/>
            <a:t>You give up one good to choose another good.</a:t>
          </a:r>
          <a:endParaRPr lang="en-US" sz="3600" dirty="0"/>
        </a:p>
      </dgm:t>
    </dgm:pt>
    <dgm:pt modelId="{7FFD724E-A657-4E5E-8CD7-428A334D1B59}" type="parTrans" cxnId="{B4CB0E9B-5AF0-44D5-8E50-5AD1C9FC4ADD}">
      <dgm:prSet/>
      <dgm:spPr/>
      <dgm:t>
        <a:bodyPr/>
        <a:lstStyle/>
        <a:p>
          <a:endParaRPr lang="en-US"/>
        </a:p>
      </dgm:t>
    </dgm:pt>
    <dgm:pt modelId="{4083E817-A54F-4C66-8D26-0415D6D6D5B9}" type="sibTrans" cxnId="{B4CB0E9B-5AF0-44D5-8E50-5AD1C9FC4ADD}">
      <dgm:prSet/>
      <dgm:spPr/>
      <dgm:t>
        <a:bodyPr/>
        <a:lstStyle/>
        <a:p>
          <a:endParaRPr lang="en-US"/>
        </a:p>
      </dgm:t>
    </dgm:pt>
    <dgm:pt modelId="{B4980044-7C58-4BDB-8A4A-316FD53C319D}">
      <dgm:prSet custT="1"/>
      <dgm:spPr/>
      <dgm:t>
        <a:bodyPr/>
        <a:lstStyle/>
        <a:p>
          <a:r>
            <a:rPr lang="en-US" sz="3600" dirty="0" smtClean="0"/>
            <a:t>What you give up when you make a choice.</a:t>
          </a:r>
          <a:endParaRPr lang="en-US" sz="3600" dirty="0"/>
        </a:p>
      </dgm:t>
    </dgm:pt>
    <dgm:pt modelId="{C9544DDB-9068-4328-AC14-C37832E28646}" type="parTrans" cxnId="{B5A7EF01-01F1-4057-BCE7-EF0B5CB17A1B}">
      <dgm:prSet/>
      <dgm:spPr/>
      <dgm:t>
        <a:bodyPr/>
        <a:lstStyle/>
        <a:p>
          <a:endParaRPr lang="en-US"/>
        </a:p>
      </dgm:t>
    </dgm:pt>
    <dgm:pt modelId="{C6D7C2D9-8B25-4D09-B3F9-3D38E38EB137}" type="sibTrans" cxnId="{B5A7EF01-01F1-4057-BCE7-EF0B5CB17A1B}">
      <dgm:prSet/>
      <dgm:spPr/>
      <dgm:t>
        <a:bodyPr/>
        <a:lstStyle/>
        <a:p>
          <a:endParaRPr lang="en-US"/>
        </a:p>
      </dgm:t>
    </dgm:pt>
    <dgm:pt modelId="{284B8C9F-7A00-4585-B7D7-2917941B217B}" type="pres">
      <dgm:prSet presAssocID="{E24DD595-4991-4D24-A9C6-71BC35C43F3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2E5B6CD-3E31-4075-8D5C-1EE8E3C519BB}" type="pres">
      <dgm:prSet presAssocID="{00C378DB-0DD7-4110-9563-60CC77FA2370}" presName="composite" presStyleCnt="0"/>
      <dgm:spPr/>
      <dgm:t>
        <a:bodyPr/>
        <a:lstStyle/>
        <a:p>
          <a:endParaRPr lang="en-US"/>
        </a:p>
      </dgm:t>
    </dgm:pt>
    <dgm:pt modelId="{53428CE1-816E-4939-9F77-A070FF3C218D}" type="pres">
      <dgm:prSet presAssocID="{00C378DB-0DD7-4110-9563-60CC77FA2370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BA9AE6-7B6D-4799-A9F3-11674DDC4660}" type="pres">
      <dgm:prSet presAssocID="{00C378DB-0DD7-4110-9563-60CC77FA2370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80D885-C551-492C-A729-E7BF7C4FB3D0}" type="pres">
      <dgm:prSet presAssocID="{0591F616-D721-4D11-910E-D8C303176675}" presName="space" presStyleCnt="0"/>
      <dgm:spPr/>
      <dgm:t>
        <a:bodyPr/>
        <a:lstStyle/>
        <a:p>
          <a:endParaRPr lang="en-US"/>
        </a:p>
      </dgm:t>
    </dgm:pt>
    <dgm:pt modelId="{ACF5CF66-ED8E-4287-86DF-48A00E3F4263}" type="pres">
      <dgm:prSet presAssocID="{DBCCAFCD-9BEC-4C74-B72D-BC32E326567B}" presName="composite" presStyleCnt="0"/>
      <dgm:spPr/>
      <dgm:t>
        <a:bodyPr/>
        <a:lstStyle/>
        <a:p>
          <a:endParaRPr lang="en-US"/>
        </a:p>
      </dgm:t>
    </dgm:pt>
    <dgm:pt modelId="{CD3BF628-E324-4D08-A610-88B67448D9DA}" type="pres">
      <dgm:prSet presAssocID="{DBCCAFCD-9BEC-4C74-B72D-BC32E326567B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A45C00-AD61-41BF-A2CF-5D81133E3557}" type="pres">
      <dgm:prSet presAssocID="{DBCCAFCD-9BEC-4C74-B72D-BC32E326567B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7A91AE-0A1A-4DD5-9E9D-F0DC1513219E}" type="pres">
      <dgm:prSet presAssocID="{579DEB05-ACE9-433D-8F92-502757B7649A}" presName="space" presStyleCnt="0"/>
      <dgm:spPr/>
      <dgm:t>
        <a:bodyPr/>
        <a:lstStyle/>
        <a:p>
          <a:endParaRPr lang="en-US"/>
        </a:p>
      </dgm:t>
    </dgm:pt>
    <dgm:pt modelId="{D9DD2967-34BE-41C1-BE22-F89BE8FE7B0D}" type="pres">
      <dgm:prSet presAssocID="{38C8FA99-0F29-48BD-AD37-13144AD807E4}" presName="composite" presStyleCnt="0"/>
      <dgm:spPr/>
      <dgm:t>
        <a:bodyPr/>
        <a:lstStyle/>
        <a:p>
          <a:endParaRPr lang="en-US"/>
        </a:p>
      </dgm:t>
    </dgm:pt>
    <dgm:pt modelId="{DB35003A-60D9-42AE-B0D1-5860F9E0D781}" type="pres">
      <dgm:prSet presAssocID="{38C8FA99-0F29-48BD-AD37-13144AD807E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DFFCCC-BAE8-4295-B39B-B8A3B56C4A18}" type="pres">
      <dgm:prSet presAssocID="{38C8FA99-0F29-48BD-AD37-13144AD807E4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5A7EF01-01F1-4057-BCE7-EF0B5CB17A1B}" srcId="{DBCCAFCD-9BEC-4C74-B72D-BC32E326567B}" destId="{B4980044-7C58-4BDB-8A4A-316FD53C319D}" srcOrd="0" destOrd="0" parTransId="{C9544DDB-9068-4328-AC14-C37832E28646}" sibTransId="{C6D7C2D9-8B25-4D09-B3F9-3D38E38EB137}"/>
    <dgm:cxn modelId="{089729AE-6D0B-4CCF-9FB6-438F7594CDBE}" srcId="{E24DD595-4991-4D24-A9C6-71BC35C43F30}" destId="{DBCCAFCD-9BEC-4C74-B72D-BC32E326567B}" srcOrd="1" destOrd="0" parTransId="{A547DBFF-9BD4-498C-A796-72155D27C13F}" sibTransId="{579DEB05-ACE9-433D-8F92-502757B7649A}"/>
    <dgm:cxn modelId="{3270A7DE-3F51-4B4F-83CF-58C2D021B98B}" type="presOf" srcId="{C7F72849-DBF6-493A-90F1-8EA32470E6FA}" destId="{57BA9AE6-7B6D-4799-A9F3-11674DDC4660}" srcOrd="0" destOrd="0" presId="urn:microsoft.com/office/officeart/2005/8/layout/hList1"/>
    <dgm:cxn modelId="{14F266D3-E407-4DAC-A9C4-5C77EA6415A7}" type="presOf" srcId="{DBCCAFCD-9BEC-4C74-B72D-BC32E326567B}" destId="{CD3BF628-E324-4D08-A610-88B67448D9DA}" srcOrd="0" destOrd="0" presId="urn:microsoft.com/office/officeart/2005/8/layout/hList1"/>
    <dgm:cxn modelId="{5C6C815A-E6D3-49E3-930A-B8BCF7415394}" type="presOf" srcId="{84DBA015-9E24-423F-ACD7-CF79594BEF71}" destId="{BDDFFCCC-BAE8-4295-B39B-B8A3B56C4A18}" srcOrd="0" destOrd="0" presId="urn:microsoft.com/office/officeart/2005/8/layout/hList1"/>
    <dgm:cxn modelId="{3A5140E4-3B57-4885-9D75-1006D0B27E1D}" type="presOf" srcId="{B4980044-7C58-4BDB-8A4A-316FD53C319D}" destId="{BAA45C00-AD61-41BF-A2CF-5D81133E3557}" srcOrd="0" destOrd="0" presId="urn:microsoft.com/office/officeart/2005/8/layout/hList1"/>
    <dgm:cxn modelId="{9D15FC8D-7A0A-4793-9A69-7FCA90BBD34C}" srcId="{00C378DB-0DD7-4110-9563-60CC77FA2370}" destId="{C7F72849-DBF6-493A-90F1-8EA32470E6FA}" srcOrd="0" destOrd="0" parTransId="{C46F6609-8235-4EE1-A9D5-F5A7A506F728}" sibTransId="{84479EFA-C912-4DA2-86F3-A633647AB80B}"/>
    <dgm:cxn modelId="{160D8248-D5A0-4214-AC9F-C1E00A60E9C7}" type="presOf" srcId="{E24DD595-4991-4D24-A9C6-71BC35C43F30}" destId="{284B8C9F-7A00-4585-B7D7-2917941B217B}" srcOrd="0" destOrd="0" presId="urn:microsoft.com/office/officeart/2005/8/layout/hList1"/>
    <dgm:cxn modelId="{9C116AE5-5A52-4D2B-AD97-84C1DC2FC0F6}" type="presOf" srcId="{00C378DB-0DD7-4110-9563-60CC77FA2370}" destId="{53428CE1-816E-4939-9F77-A070FF3C218D}" srcOrd="0" destOrd="0" presId="urn:microsoft.com/office/officeart/2005/8/layout/hList1"/>
    <dgm:cxn modelId="{1164970E-FC57-40FE-8F61-16E6DD95289C}" srcId="{00C378DB-0DD7-4110-9563-60CC77FA2370}" destId="{57522F0A-7F62-40BC-BEFD-660F4CBDDEBF}" srcOrd="1" destOrd="0" parTransId="{C83CCD00-CBB1-43AE-8EA0-C08C234521A2}" sibTransId="{C519E6D4-E9E9-4622-88BF-6EBCE650D298}"/>
    <dgm:cxn modelId="{EDB60F66-994B-479A-AA18-C33F1CC5E8D7}" type="presOf" srcId="{57522F0A-7F62-40BC-BEFD-660F4CBDDEBF}" destId="{57BA9AE6-7B6D-4799-A9F3-11674DDC4660}" srcOrd="0" destOrd="1" presId="urn:microsoft.com/office/officeart/2005/8/layout/hList1"/>
    <dgm:cxn modelId="{F0783904-F31B-4732-A7CE-744B41872B5E}" srcId="{E24DD595-4991-4D24-A9C6-71BC35C43F30}" destId="{00C378DB-0DD7-4110-9563-60CC77FA2370}" srcOrd="0" destOrd="0" parTransId="{5162930D-2BEF-4C38-9D73-0A3585AD8BD2}" sibTransId="{0591F616-D721-4D11-910E-D8C303176675}"/>
    <dgm:cxn modelId="{13D7877E-46E4-4100-B03A-FA90D30A7FC1}" srcId="{E24DD595-4991-4D24-A9C6-71BC35C43F30}" destId="{38C8FA99-0F29-48BD-AD37-13144AD807E4}" srcOrd="2" destOrd="0" parTransId="{DEA431DC-6340-4E23-AFF7-FCF44CB8E12F}" sibTransId="{96A45E19-7258-47AF-A6EA-5B543E4C058C}"/>
    <dgm:cxn modelId="{B4CB0E9B-5AF0-44D5-8E50-5AD1C9FC4ADD}" srcId="{38C8FA99-0F29-48BD-AD37-13144AD807E4}" destId="{84DBA015-9E24-423F-ACD7-CF79594BEF71}" srcOrd="0" destOrd="0" parTransId="{7FFD724E-A657-4E5E-8CD7-428A334D1B59}" sibTransId="{4083E817-A54F-4C66-8D26-0415D6D6D5B9}"/>
    <dgm:cxn modelId="{2C5880B5-1D2E-4CD8-B340-AC943D8AFCA5}" type="presOf" srcId="{38C8FA99-0F29-48BD-AD37-13144AD807E4}" destId="{DB35003A-60D9-42AE-B0D1-5860F9E0D781}" srcOrd="0" destOrd="0" presId="urn:microsoft.com/office/officeart/2005/8/layout/hList1"/>
    <dgm:cxn modelId="{E895AD58-4754-45E0-881A-BC9460F3FE75}" type="presParOf" srcId="{284B8C9F-7A00-4585-B7D7-2917941B217B}" destId="{C2E5B6CD-3E31-4075-8D5C-1EE8E3C519BB}" srcOrd="0" destOrd="0" presId="urn:microsoft.com/office/officeart/2005/8/layout/hList1"/>
    <dgm:cxn modelId="{67A805D4-DD76-422C-AD3B-DE24BCD9FDA0}" type="presParOf" srcId="{C2E5B6CD-3E31-4075-8D5C-1EE8E3C519BB}" destId="{53428CE1-816E-4939-9F77-A070FF3C218D}" srcOrd="0" destOrd="0" presId="urn:microsoft.com/office/officeart/2005/8/layout/hList1"/>
    <dgm:cxn modelId="{A71625B3-EB14-45E5-A70E-CBBFB2EA3A6B}" type="presParOf" srcId="{C2E5B6CD-3E31-4075-8D5C-1EE8E3C519BB}" destId="{57BA9AE6-7B6D-4799-A9F3-11674DDC4660}" srcOrd="1" destOrd="0" presId="urn:microsoft.com/office/officeart/2005/8/layout/hList1"/>
    <dgm:cxn modelId="{951CADD5-DDD3-41EE-AFF9-D4F205142E77}" type="presParOf" srcId="{284B8C9F-7A00-4585-B7D7-2917941B217B}" destId="{D280D885-C551-492C-A729-E7BF7C4FB3D0}" srcOrd="1" destOrd="0" presId="urn:microsoft.com/office/officeart/2005/8/layout/hList1"/>
    <dgm:cxn modelId="{BF75CAC8-D454-446C-813A-1083B05D828B}" type="presParOf" srcId="{284B8C9F-7A00-4585-B7D7-2917941B217B}" destId="{ACF5CF66-ED8E-4287-86DF-48A00E3F4263}" srcOrd="2" destOrd="0" presId="urn:microsoft.com/office/officeart/2005/8/layout/hList1"/>
    <dgm:cxn modelId="{06D35325-A605-4BAD-AECF-9B88CFBABB14}" type="presParOf" srcId="{ACF5CF66-ED8E-4287-86DF-48A00E3F4263}" destId="{CD3BF628-E324-4D08-A610-88B67448D9DA}" srcOrd="0" destOrd="0" presId="urn:microsoft.com/office/officeart/2005/8/layout/hList1"/>
    <dgm:cxn modelId="{D4413B1C-3888-49B0-9D96-218B0DAA81B0}" type="presParOf" srcId="{ACF5CF66-ED8E-4287-86DF-48A00E3F4263}" destId="{BAA45C00-AD61-41BF-A2CF-5D81133E3557}" srcOrd="1" destOrd="0" presId="urn:microsoft.com/office/officeart/2005/8/layout/hList1"/>
    <dgm:cxn modelId="{833BAC4F-777D-490B-A1C0-E066E6D01D27}" type="presParOf" srcId="{284B8C9F-7A00-4585-B7D7-2917941B217B}" destId="{3F7A91AE-0A1A-4DD5-9E9D-F0DC1513219E}" srcOrd="3" destOrd="0" presId="urn:microsoft.com/office/officeart/2005/8/layout/hList1"/>
    <dgm:cxn modelId="{26982910-F8A1-482A-ACF5-0EFC8B53E010}" type="presParOf" srcId="{284B8C9F-7A00-4585-B7D7-2917941B217B}" destId="{D9DD2967-34BE-41C1-BE22-F89BE8FE7B0D}" srcOrd="4" destOrd="0" presId="urn:microsoft.com/office/officeart/2005/8/layout/hList1"/>
    <dgm:cxn modelId="{B573DB98-B7AE-4BC5-8FD2-E8ACA566456C}" type="presParOf" srcId="{D9DD2967-34BE-41C1-BE22-F89BE8FE7B0D}" destId="{DB35003A-60D9-42AE-B0D1-5860F9E0D781}" srcOrd="0" destOrd="0" presId="urn:microsoft.com/office/officeart/2005/8/layout/hList1"/>
    <dgm:cxn modelId="{D7943868-A350-49BB-95F5-23F6550327EE}" type="presParOf" srcId="{D9DD2967-34BE-41C1-BE22-F89BE8FE7B0D}" destId="{BDDFFCCC-BAE8-4295-B39B-B8A3B56C4A1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F3F4F20-2C80-421F-8661-53455BEA632F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DC23E0-7B55-4A8F-A986-49B7396EB134}">
      <dgm:prSet phldrT="[Text]" custT="1"/>
      <dgm:spPr>
        <a:solidFill>
          <a:srgbClr val="FFFF99"/>
        </a:solidFill>
      </dgm:spPr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en-US" sz="20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/>
            </a:rPr>
            <a:t>S1: The school board only has enough money to build either a new gym or a library.  The board chooses to build the library.</a:t>
          </a:r>
          <a:endParaRPr lang="en-US" sz="2000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/>
          </a:endParaRPr>
        </a:p>
      </dgm:t>
    </dgm:pt>
    <dgm:pt modelId="{F39BA1A4-1089-4E38-AE61-E54399F67C21}" type="parTrans" cxnId="{87F2AB2A-E8F2-48EC-91BD-1F7CCF31F73D}">
      <dgm:prSet/>
      <dgm:spPr/>
      <dgm:t>
        <a:bodyPr/>
        <a:lstStyle/>
        <a:p>
          <a:endParaRPr lang="en-US"/>
        </a:p>
      </dgm:t>
    </dgm:pt>
    <dgm:pt modelId="{836E3E66-0E14-4773-8A48-DDDE9E46857B}" type="sibTrans" cxnId="{87F2AB2A-E8F2-48EC-91BD-1F7CCF31F73D}">
      <dgm:prSet/>
      <dgm:spPr/>
      <dgm:t>
        <a:bodyPr/>
        <a:lstStyle/>
        <a:p>
          <a:endParaRPr lang="en-US"/>
        </a:p>
      </dgm:t>
    </dgm:pt>
    <dgm:pt modelId="{7C6BF761-BFBB-49A0-ACF1-58281934863A}">
      <dgm:prSet phldrT="[Text]" custT="1"/>
      <dgm:spPr/>
      <dgm:t>
        <a:bodyPr/>
        <a:lstStyle/>
        <a:p>
          <a:r>
            <a:rPr lang="en-US" sz="2800" dirty="0" smtClean="0"/>
            <a:t>Scarcity = </a:t>
          </a:r>
          <a:endParaRPr lang="en-US" sz="2800" dirty="0"/>
        </a:p>
      </dgm:t>
    </dgm:pt>
    <dgm:pt modelId="{750FD9FE-6D36-4617-BC88-3AE8A8664260}" type="parTrans" cxnId="{EC3F27FF-F2C3-4FCC-A2B7-D5FFC25FC796}">
      <dgm:prSet/>
      <dgm:spPr/>
      <dgm:t>
        <a:bodyPr/>
        <a:lstStyle/>
        <a:p>
          <a:endParaRPr lang="en-US"/>
        </a:p>
      </dgm:t>
    </dgm:pt>
    <dgm:pt modelId="{DCBCF571-AB29-47B7-8DBC-4AF6FDC46B20}" type="sibTrans" cxnId="{EC3F27FF-F2C3-4FCC-A2B7-D5FFC25FC796}">
      <dgm:prSet/>
      <dgm:spPr/>
      <dgm:t>
        <a:bodyPr/>
        <a:lstStyle/>
        <a:p>
          <a:endParaRPr lang="en-US"/>
        </a:p>
      </dgm:t>
    </dgm:pt>
    <dgm:pt modelId="{78D38B27-1D04-488D-BBA5-57B6AF4320DB}">
      <dgm:prSet phldrT="[Text]" custT="1"/>
      <dgm:spPr/>
      <dgm:t>
        <a:bodyPr/>
        <a:lstStyle/>
        <a:p>
          <a:r>
            <a:rPr lang="en-US" sz="2800" dirty="0" smtClean="0"/>
            <a:t>Opportunity cost=</a:t>
          </a:r>
          <a:endParaRPr lang="en-US" sz="2800" dirty="0"/>
        </a:p>
      </dgm:t>
    </dgm:pt>
    <dgm:pt modelId="{5636FBD2-1176-4D82-875B-7F6859C39F4C}" type="parTrans" cxnId="{B8AB1B2A-5C23-41E1-A851-75413FA48CAC}">
      <dgm:prSet/>
      <dgm:spPr/>
      <dgm:t>
        <a:bodyPr/>
        <a:lstStyle/>
        <a:p>
          <a:endParaRPr lang="en-US"/>
        </a:p>
      </dgm:t>
    </dgm:pt>
    <dgm:pt modelId="{03B42166-A4FC-42D0-B7E4-26A33B71342C}" type="sibTrans" cxnId="{B8AB1B2A-5C23-41E1-A851-75413FA48CAC}">
      <dgm:prSet/>
      <dgm:spPr/>
      <dgm:t>
        <a:bodyPr/>
        <a:lstStyle/>
        <a:p>
          <a:endParaRPr lang="en-US"/>
        </a:p>
      </dgm:t>
    </dgm:pt>
    <dgm:pt modelId="{BEDF992C-AF39-447E-A80B-999FD42F8B34}">
      <dgm:prSet phldrT="[Text]" custT="1"/>
      <dgm:spPr>
        <a:solidFill>
          <a:srgbClr val="FFFF99"/>
        </a:solidFill>
      </dgm:spPr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en-US" sz="20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/>
            </a:rPr>
            <a:t>S2: The General Assembly must decide between allocating financial resources to hurricane relief or to the Smart Start program for children.  Assembly men choose to increase funding for hurricane relief.</a:t>
          </a:r>
          <a:endParaRPr lang="en-US" sz="2000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/>
          </a:endParaRPr>
        </a:p>
      </dgm:t>
    </dgm:pt>
    <dgm:pt modelId="{0ACF8143-9B2E-47C4-AF8F-A5ACB477CB20}" type="parTrans" cxnId="{6751EA71-6F27-4E4D-B7B9-DC0A7B36C481}">
      <dgm:prSet/>
      <dgm:spPr/>
      <dgm:t>
        <a:bodyPr/>
        <a:lstStyle/>
        <a:p>
          <a:endParaRPr lang="en-US"/>
        </a:p>
      </dgm:t>
    </dgm:pt>
    <dgm:pt modelId="{89AB289F-259C-4990-8C66-3FB689B3C9D7}" type="sibTrans" cxnId="{6751EA71-6F27-4E4D-B7B9-DC0A7B36C481}">
      <dgm:prSet/>
      <dgm:spPr/>
      <dgm:t>
        <a:bodyPr/>
        <a:lstStyle/>
        <a:p>
          <a:endParaRPr lang="en-US"/>
        </a:p>
      </dgm:t>
    </dgm:pt>
    <dgm:pt modelId="{A3ADF8C7-845F-4D85-9A62-7B26D3B0151F}">
      <dgm:prSet phldrT="[Text]" custT="1"/>
      <dgm:spPr/>
      <dgm:t>
        <a:bodyPr/>
        <a:lstStyle/>
        <a:p>
          <a:r>
            <a:rPr lang="en-US" sz="2800" dirty="0" smtClean="0"/>
            <a:t>Scarcity = </a:t>
          </a:r>
          <a:endParaRPr lang="en-US" sz="2800" dirty="0"/>
        </a:p>
      </dgm:t>
    </dgm:pt>
    <dgm:pt modelId="{C3632254-B95C-44C3-88A1-46CBCF337455}" type="parTrans" cxnId="{9AE31121-113C-4E73-AD35-E090C119C34B}">
      <dgm:prSet/>
      <dgm:spPr/>
      <dgm:t>
        <a:bodyPr/>
        <a:lstStyle/>
        <a:p>
          <a:endParaRPr lang="en-US"/>
        </a:p>
      </dgm:t>
    </dgm:pt>
    <dgm:pt modelId="{7C22CB63-7A83-4BF9-ADAE-A8BD321E7523}" type="sibTrans" cxnId="{9AE31121-113C-4E73-AD35-E090C119C34B}">
      <dgm:prSet/>
      <dgm:spPr/>
      <dgm:t>
        <a:bodyPr/>
        <a:lstStyle/>
        <a:p>
          <a:endParaRPr lang="en-US"/>
        </a:p>
      </dgm:t>
    </dgm:pt>
    <dgm:pt modelId="{647F15BD-3D08-48F5-B865-63F0F02430F8}">
      <dgm:prSet phldrT="[Text]" custT="1"/>
      <dgm:spPr/>
      <dgm:t>
        <a:bodyPr/>
        <a:lstStyle/>
        <a:p>
          <a:r>
            <a:rPr lang="en-US" sz="2800" dirty="0" smtClean="0"/>
            <a:t>Opportunity cost=</a:t>
          </a:r>
          <a:endParaRPr lang="en-US" sz="2800" dirty="0"/>
        </a:p>
      </dgm:t>
    </dgm:pt>
    <dgm:pt modelId="{B3DD0C67-CDEF-46DD-A534-89FA6B5CC65A}" type="parTrans" cxnId="{7D847152-C3ED-4CE8-A4C2-399EBD6ADFED}">
      <dgm:prSet/>
      <dgm:spPr/>
      <dgm:t>
        <a:bodyPr/>
        <a:lstStyle/>
        <a:p>
          <a:endParaRPr lang="en-US"/>
        </a:p>
      </dgm:t>
    </dgm:pt>
    <dgm:pt modelId="{2D54EFCC-1D39-427D-BD55-D4FF5CC35048}" type="sibTrans" cxnId="{7D847152-C3ED-4CE8-A4C2-399EBD6ADFED}">
      <dgm:prSet/>
      <dgm:spPr/>
      <dgm:t>
        <a:bodyPr/>
        <a:lstStyle/>
        <a:p>
          <a:endParaRPr lang="en-US"/>
        </a:p>
      </dgm:t>
    </dgm:pt>
    <dgm:pt modelId="{73BE517B-06A0-4A95-8DE0-6514F1CFFA5C}" type="pres">
      <dgm:prSet presAssocID="{AF3F4F20-2C80-421F-8661-53455BEA632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6EC8A9F-ACB5-47F1-B024-4874C22BF499}" type="pres">
      <dgm:prSet presAssocID="{54DC23E0-7B55-4A8F-A986-49B7396EB134}" presName="composite" presStyleCnt="0"/>
      <dgm:spPr/>
    </dgm:pt>
    <dgm:pt modelId="{8556A7D4-1BF4-4826-8043-A2B7C8143313}" type="pres">
      <dgm:prSet presAssocID="{54DC23E0-7B55-4A8F-A986-49B7396EB134}" presName="parTx" presStyleLbl="alignNode1" presStyleIdx="0" presStyleCnt="2" custScaleY="128907" custLinFactNeighborX="4256" custLinFactNeighborY="1109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4E836E-6FF2-473E-9660-3DF2672442EC}" type="pres">
      <dgm:prSet presAssocID="{54DC23E0-7B55-4A8F-A986-49B7396EB134}" presName="desTx" presStyleLbl="alignAccFollowNode1" presStyleIdx="0" presStyleCnt="2" custScaleY="69564" custLinFactNeighborX="42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70B0BD-8F3B-402A-9A0B-D753623756A3}" type="pres">
      <dgm:prSet presAssocID="{836E3E66-0E14-4773-8A48-DDDE9E46857B}" presName="space" presStyleCnt="0"/>
      <dgm:spPr/>
    </dgm:pt>
    <dgm:pt modelId="{88A6B4DA-13A7-48E8-9FEF-6E19976D20FC}" type="pres">
      <dgm:prSet presAssocID="{BEDF992C-AF39-447E-A80B-999FD42F8B34}" presName="composite" presStyleCnt="0"/>
      <dgm:spPr/>
    </dgm:pt>
    <dgm:pt modelId="{A4A857D1-8A0D-48BD-A8FC-F61A878BA7D7}" type="pres">
      <dgm:prSet presAssocID="{BEDF992C-AF39-447E-A80B-999FD42F8B34}" presName="parTx" presStyleLbl="alignNode1" presStyleIdx="1" presStyleCnt="2" custScaleY="131060" custLinFactNeighborX="1" custLinFactNeighborY="1179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9AEAF4-B7C5-4BA5-AF8A-CED63BA7CEE2}" type="pres">
      <dgm:prSet presAssocID="{BEDF992C-AF39-447E-A80B-999FD42F8B34}" presName="desTx" presStyleLbl="alignAccFollowNode1" presStyleIdx="1" presStyleCnt="2" custScaleY="69251" custLinFactNeighborX="1" custLinFactNeighborY="9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C3F27FF-F2C3-4FCC-A2B7-D5FFC25FC796}" srcId="{54DC23E0-7B55-4A8F-A986-49B7396EB134}" destId="{7C6BF761-BFBB-49A0-ACF1-58281934863A}" srcOrd="0" destOrd="0" parTransId="{750FD9FE-6D36-4617-BC88-3AE8A8664260}" sibTransId="{DCBCF571-AB29-47B7-8DBC-4AF6FDC46B20}"/>
    <dgm:cxn modelId="{6751EA71-6F27-4E4D-B7B9-DC0A7B36C481}" srcId="{AF3F4F20-2C80-421F-8661-53455BEA632F}" destId="{BEDF992C-AF39-447E-A80B-999FD42F8B34}" srcOrd="1" destOrd="0" parTransId="{0ACF8143-9B2E-47C4-AF8F-A5ACB477CB20}" sibTransId="{89AB289F-259C-4990-8C66-3FB689B3C9D7}"/>
    <dgm:cxn modelId="{BFF0F5F7-97AC-4E07-8710-5FB516F62F44}" type="presOf" srcId="{BEDF992C-AF39-447E-A80B-999FD42F8B34}" destId="{A4A857D1-8A0D-48BD-A8FC-F61A878BA7D7}" srcOrd="0" destOrd="0" presId="urn:microsoft.com/office/officeart/2005/8/layout/hList1"/>
    <dgm:cxn modelId="{B8AB1B2A-5C23-41E1-A851-75413FA48CAC}" srcId="{54DC23E0-7B55-4A8F-A986-49B7396EB134}" destId="{78D38B27-1D04-488D-BBA5-57B6AF4320DB}" srcOrd="1" destOrd="0" parTransId="{5636FBD2-1176-4D82-875B-7F6859C39F4C}" sibTransId="{03B42166-A4FC-42D0-B7E4-26A33B71342C}"/>
    <dgm:cxn modelId="{87F2AB2A-E8F2-48EC-91BD-1F7CCF31F73D}" srcId="{AF3F4F20-2C80-421F-8661-53455BEA632F}" destId="{54DC23E0-7B55-4A8F-A986-49B7396EB134}" srcOrd="0" destOrd="0" parTransId="{F39BA1A4-1089-4E38-AE61-E54399F67C21}" sibTransId="{836E3E66-0E14-4773-8A48-DDDE9E46857B}"/>
    <dgm:cxn modelId="{9AE31121-113C-4E73-AD35-E090C119C34B}" srcId="{BEDF992C-AF39-447E-A80B-999FD42F8B34}" destId="{A3ADF8C7-845F-4D85-9A62-7B26D3B0151F}" srcOrd="0" destOrd="0" parTransId="{C3632254-B95C-44C3-88A1-46CBCF337455}" sibTransId="{7C22CB63-7A83-4BF9-ADAE-A8BD321E7523}"/>
    <dgm:cxn modelId="{3CED342A-5A30-4772-87E0-417502E7515A}" type="presOf" srcId="{647F15BD-3D08-48F5-B865-63F0F02430F8}" destId="{6A9AEAF4-B7C5-4BA5-AF8A-CED63BA7CEE2}" srcOrd="0" destOrd="1" presId="urn:microsoft.com/office/officeart/2005/8/layout/hList1"/>
    <dgm:cxn modelId="{BD549751-FA59-4B2E-9D9B-F65153376D4C}" type="presOf" srcId="{7C6BF761-BFBB-49A0-ACF1-58281934863A}" destId="{664E836E-6FF2-473E-9660-3DF2672442EC}" srcOrd="0" destOrd="0" presId="urn:microsoft.com/office/officeart/2005/8/layout/hList1"/>
    <dgm:cxn modelId="{7D847152-C3ED-4CE8-A4C2-399EBD6ADFED}" srcId="{BEDF992C-AF39-447E-A80B-999FD42F8B34}" destId="{647F15BD-3D08-48F5-B865-63F0F02430F8}" srcOrd="1" destOrd="0" parTransId="{B3DD0C67-CDEF-46DD-A534-89FA6B5CC65A}" sibTransId="{2D54EFCC-1D39-427D-BD55-D4FF5CC35048}"/>
    <dgm:cxn modelId="{24C69EBE-F665-4B6E-869A-E49AEE208468}" type="presOf" srcId="{AF3F4F20-2C80-421F-8661-53455BEA632F}" destId="{73BE517B-06A0-4A95-8DE0-6514F1CFFA5C}" srcOrd="0" destOrd="0" presId="urn:microsoft.com/office/officeart/2005/8/layout/hList1"/>
    <dgm:cxn modelId="{6A32CDE8-A16E-4979-88A6-DFEE0FF085CE}" type="presOf" srcId="{78D38B27-1D04-488D-BBA5-57B6AF4320DB}" destId="{664E836E-6FF2-473E-9660-3DF2672442EC}" srcOrd="0" destOrd="1" presId="urn:microsoft.com/office/officeart/2005/8/layout/hList1"/>
    <dgm:cxn modelId="{21E9A5AE-E460-4649-A7B6-0224BCDDAC22}" type="presOf" srcId="{A3ADF8C7-845F-4D85-9A62-7B26D3B0151F}" destId="{6A9AEAF4-B7C5-4BA5-AF8A-CED63BA7CEE2}" srcOrd="0" destOrd="0" presId="urn:microsoft.com/office/officeart/2005/8/layout/hList1"/>
    <dgm:cxn modelId="{37532B96-90CE-4E98-909D-07391DAFAA76}" type="presOf" srcId="{54DC23E0-7B55-4A8F-A986-49B7396EB134}" destId="{8556A7D4-1BF4-4826-8043-A2B7C8143313}" srcOrd="0" destOrd="0" presId="urn:microsoft.com/office/officeart/2005/8/layout/hList1"/>
    <dgm:cxn modelId="{3426495B-3016-419B-A89C-9CD9B60EC358}" type="presParOf" srcId="{73BE517B-06A0-4A95-8DE0-6514F1CFFA5C}" destId="{C6EC8A9F-ACB5-47F1-B024-4874C22BF499}" srcOrd="0" destOrd="0" presId="urn:microsoft.com/office/officeart/2005/8/layout/hList1"/>
    <dgm:cxn modelId="{27399502-C4D6-4AAB-B552-DD4C26998F40}" type="presParOf" srcId="{C6EC8A9F-ACB5-47F1-B024-4874C22BF499}" destId="{8556A7D4-1BF4-4826-8043-A2B7C8143313}" srcOrd="0" destOrd="0" presId="urn:microsoft.com/office/officeart/2005/8/layout/hList1"/>
    <dgm:cxn modelId="{0AD4619B-4C8B-4CB1-9440-087CB7DE71C2}" type="presParOf" srcId="{C6EC8A9F-ACB5-47F1-B024-4874C22BF499}" destId="{664E836E-6FF2-473E-9660-3DF2672442EC}" srcOrd="1" destOrd="0" presId="urn:microsoft.com/office/officeart/2005/8/layout/hList1"/>
    <dgm:cxn modelId="{756FB4E2-A720-4C5A-8EB2-8A32240C9473}" type="presParOf" srcId="{73BE517B-06A0-4A95-8DE0-6514F1CFFA5C}" destId="{7770B0BD-8F3B-402A-9A0B-D753623756A3}" srcOrd="1" destOrd="0" presId="urn:microsoft.com/office/officeart/2005/8/layout/hList1"/>
    <dgm:cxn modelId="{53FF0B76-500B-4149-B1A6-86377CEC6EF2}" type="presParOf" srcId="{73BE517B-06A0-4A95-8DE0-6514F1CFFA5C}" destId="{88A6B4DA-13A7-48E8-9FEF-6E19976D20FC}" srcOrd="2" destOrd="0" presId="urn:microsoft.com/office/officeart/2005/8/layout/hList1"/>
    <dgm:cxn modelId="{58CB9E4F-C536-4DD1-B6A8-CFA56EF6D9B4}" type="presParOf" srcId="{88A6B4DA-13A7-48E8-9FEF-6E19976D20FC}" destId="{A4A857D1-8A0D-48BD-A8FC-F61A878BA7D7}" srcOrd="0" destOrd="0" presId="urn:microsoft.com/office/officeart/2005/8/layout/hList1"/>
    <dgm:cxn modelId="{278C4F6D-194D-4D5D-B29D-7FEDAD55B281}" type="presParOf" srcId="{88A6B4DA-13A7-48E8-9FEF-6E19976D20FC}" destId="{6A9AEAF4-B7C5-4BA5-AF8A-CED63BA7CEE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F3F4F20-2C80-421F-8661-53455BEA632F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DC23E0-7B55-4A8F-A986-49B7396EB134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en-US" sz="2000" b="1" dirty="0" smtClean="0"/>
            <a:t>You have 1 dollar. For breakfast you can buy a donut for 75 cents </a:t>
          </a:r>
        </a:p>
        <a:p>
          <a:r>
            <a:rPr lang="en-US" sz="2000" b="1" dirty="0" smtClean="0"/>
            <a:t>or a bagel for 75 cents. You buy the bagel.</a:t>
          </a:r>
          <a:endParaRPr lang="en-US" sz="2000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/>
          </a:endParaRPr>
        </a:p>
      </dgm:t>
    </dgm:pt>
    <dgm:pt modelId="{F39BA1A4-1089-4E38-AE61-E54399F67C21}" type="parTrans" cxnId="{87F2AB2A-E8F2-48EC-91BD-1F7CCF31F73D}">
      <dgm:prSet/>
      <dgm:spPr/>
      <dgm:t>
        <a:bodyPr/>
        <a:lstStyle/>
        <a:p>
          <a:endParaRPr lang="en-US"/>
        </a:p>
      </dgm:t>
    </dgm:pt>
    <dgm:pt modelId="{836E3E66-0E14-4773-8A48-DDDE9E46857B}" type="sibTrans" cxnId="{87F2AB2A-E8F2-48EC-91BD-1F7CCF31F73D}">
      <dgm:prSet/>
      <dgm:spPr/>
      <dgm:t>
        <a:bodyPr/>
        <a:lstStyle/>
        <a:p>
          <a:endParaRPr lang="en-US"/>
        </a:p>
      </dgm:t>
    </dgm:pt>
    <dgm:pt modelId="{7C6BF761-BFBB-49A0-ACF1-58281934863A}">
      <dgm:prSet phldrT="[Text]" custT="1"/>
      <dgm:spPr/>
      <dgm:t>
        <a:bodyPr/>
        <a:lstStyle/>
        <a:p>
          <a:r>
            <a:rPr lang="en-US" sz="3600" dirty="0" smtClean="0"/>
            <a:t>Scarcity = </a:t>
          </a:r>
          <a:endParaRPr lang="en-US" sz="3600" dirty="0"/>
        </a:p>
      </dgm:t>
    </dgm:pt>
    <dgm:pt modelId="{750FD9FE-6D36-4617-BC88-3AE8A8664260}" type="parTrans" cxnId="{EC3F27FF-F2C3-4FCC-A2B7-D5FFC25FC796}">
      <dgm:prSet/>
      <dgm:spPr/>
      <dgm:t>
        <a:bodyPr/>
        <a:lstStyle/>
        <a:p>
          <a:endParaRPr lang="en-US"/>
        </a:p>
      </dgm:t>
    </dgm:pt>
    <dgm:pt modelId="{DCBCF571-AB29-47B7-8DBC-4AF6FDC46B20}" type="sibTrans" cxnId="{EC3F27FF-F2C3-4FCC-A2B7-D5FFC25FC796}">
      <dgm:prSet/>
      <dgm:spPr/>
      <dgm:t>
        <a:bodyPr/>
        <a:lstStyle/>
        <a:p>
          <a:endParaRPr lang="en-US"/>
        </a:p>
      </dgm:t>
    </dgm:pt>
    <dgm:pt modelId="{78D38B27-1D04-488D-BBA5-57B6AF4320DB}">
      <dgm:prSet phldrT="[Text]" custT="1"/>
      <dgm:spPr/>
      <dgm:t>
        <a:bodyPr/>
        <a:lstStyle/>
        <a:p>
          <a:r>
            <a:rPr lang="en-US" sz="3600" dirty="0" smtClean="0"/>
            <a:t>Opportunity cost=</a:t>
          </a:r>
          <a:endParaRPr lang="en-US" sz="3600" dirty="0"/>
        </a:p>
      </dgm:t>
    </dgm:pt>
    <dgm:pt modelId="{5636FBD2-1176-4D82-875B-7F6859C39F4C}" type="parTrans" cxnId="{B8AB1B2A-5C23-41E1-A851-75413FA48CAC}">
      <dgm:prSet/>
      <dgm:spPr/>
      <dgm:t>
        <a:bodyPr/>
        <a:lstStyle/>
        <a:p>
          <a:endParaRPr lang="en-US"/>
        </a:p>
      </dgm:t>
    </dgm:pt>
    <dgm:pt modelId="{03B42166-A4FC-42D0-B7E4-26A33B71342C}" type="sibTrans" cxnId="{B8AB1B2A-5C23-41E1-A851-75413FA48CAC}">
      <dgm:prSet/>
      <dgm:spPr/>
      <dgm:t>
        <a:bodyPr/>
        <a:lstStyle/>
        <a:p>
          <a:endParaRPr lang="en-US"/>
        </a:p>
      </dgm:t>
    </dgm:pt>
    <dgm:pt modelId="{BEDF992C-AF39-447E-A80B-999FD42F8B34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en-US" sz="2000" b="1" dirty="0" smtClean="0"/>
            <a:t>Your company produces glass vases. Your supplier lost his </a:t>
          </a:r>
        </a:p>
        <a:p>
          <a:r>
            <a:rPr lang="en-US" sz="2000" b="1" dirty="0" smtClean="0"/>
            <a:t>warehouse to a fire, and can only supply one type of vase- either a </a:t>
          </a:r>
        </a:p>
        <a:p>
          <a:r>
            <a:rPr lang="en-US" sz="2000" b="1" dirty="0" smtClean="0"/>
            <a:t>round vase or rectangular vase. You choose the rectangular vase.</a:t>
          </a:r>
          <a:endParaRPr lang="en-US" sz="2000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/>
          </a:endParaRPr>
        </a:p>
      </dgm:t>
    </dgm:pt>
    <dgm:pt modelId="{0ACF8143-9B2E-47C4-AF8F-A5ACB477CB20}" type="parTrans" cxnId="{6751EA71-6F27-4E4D-B7B9-DC0A7B36C481}">
      <dgm:prSet/>
      <dgm:spPr/>
      <dgm:t>
        <a:bodyPr/>
        <a:lstStyle/>
        <a:p>
          <a:endParaRPr lang="en-US"/>
        </a:p>
      </dgm:t>
    </dgm:pt>
    <dgm:pt modelId="{89AB289F-259C-4990-8C66-3FB689B3C9D7}" type="sibTrans" cxnId="{6751EA71-6F27-4E4D-B7B9-DC0A7B36C481}">
      <dgm:prSet/>
      <dgm:spPr/>
      <dgm:t>
        <a:bodyPr/>
        <a:lstStyle/>
        <a:p>
          <a:endParaRPr lang="en-US"/>
        </a:p>
      </dgm:t>
    </dgm:pt>
    <dgm:pt modelId="{A3ADF8C7-845F-4D85-9A62-7B26D3B0151F}">
      <dgm:prSet phldrT="[Text]" custT="1"/>
      <dgm:spPr/>
      <dgm:t>
        <a:bodyPr/>
        <a:lstStyle/>
        <a:p>
          <a:r>
            <a:rPr lang="en-US" sz="3600" dirty="0" smtClean="0"/>
            <a:t>Scarcity = </a:t>
          </a:r>
          <a:endParaRPr lang="en-US" sz="3600" dirty="0"/>
        </a:p>
      </dgm:t>
    </dgm:pt>
    <dgm:pt modelId="{C3632254-B95C-44C3-88A1-46CBCF337455}" type="parTrans" cxnId="{9AE31121-113C-4E73-AD35-E090C119C34B}">
      <dgm:prSet/>
      <dgm:spPr/>
      <dgm:t>
        <a:bodyPr/>
        <a:lstStyle/>
        <a:p>
          <a:endParaRPr lang="en-US"/>
        </a:p>
      </dgm:t>
    </dgm:pt>
    <dgm:pt modelId="{7C22CB63-7A83-4BF9-ADAE-A8BD321E7523}" type="sibTrans" cxnId="{9AE31121-113C-4E73-AD35-E090C119C34B}">
      <dgm:prSet/>
      <dgm:spPr/>
      <dgm:t>
        <a:bodyPr/>
        <a:lstStyle/>
        <a:p>
          <a:endParaRPr lang="en-US"/>
        </a:p>
      </dgm:t>
    </dgm:pt>
    <dgm:pt modelId="{647F15BD-3D08-48F5-B865-63F0F02430F8}">
      <dgm:prSet phldrT="[Text]" custT="1"/>
      <dgm:spPr/>
      <dgm:t>
        <a:bodyPr/>
        <a:lstStyle/>
        <a:p>
          <a:r>
            <a:rPr lang="en-US" sz="3600" dirty="0" smtClean="0"/>
            <a:t>Opportunity cost=</a:t>
          </a:r>
          <a:endParaRPr lang="en-US" sz="3600" dirty="0"/>
        </a:p>
      </dgm:t>
    </dgm:pt>
    <dgm:pt modelId="{B3DD0C67-CDEF-46DD-A534-89FA6B5CC65A}" type="parTrans" cxnId="{7D847152-C3ED-4CE8-A4C2-399EBD6ADFED}">
      <dgm:prSet/>
      <dgm:spPr/>
      <dgm:t>
        <a:bodyPr/>
        <a:lstStyle/>
        <a:p>
          <a:endParaRPr lang="en-US"/>
        </a:p>
      </dgm:t>
    </dgm:pt>
    <dgm:pt modelId="{2D54EFCC-1D39-427D-BD55-D4FF5CC35048}" type="sibTrans" cxnId="{7D847152-C3ED-4CE8-A4C2-399EBD6ADFED}">
      <dgm:prSet/>
      <dgm:spPr/>
      <dgm:t>
        <a:bodyPr/>
        <a:lstStyle/>
        <a:p>
          <a:endParaRPr lang="en-US"/>
        </a:p>
      </dgm:t>
    </dgm:pt>
    <dgm:pt modelId="{73BE517B-06A0-4A95-8DE0-6514F1CFFA5C}" type="pres">
      <dgm:prSet presAssocID="{AF3F4F20-2C80-421F-8661-53455BEA632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6EC8A9F-ACB5-47F1-B024-4874C22BF499}" type="pres">
      <dgm:prSet presAssocID="{54DC23E0-7B55-4A8F-A986-49B7396EB134}" presName="composite" presStyleCnt="0"/>
      <dgm:spPr/>
    </dgm:pt>
    <dgm:pt modelId="{8556A7D4-1BF4-4826-8043-A2B7C8143313}" type="pres">
      <dgm:prSet presAssocID="{54DC23E0-7B55-4A8F-A986-49B7396EB134}" presName="parTx" presStyleLbl="alignNode1" presStyleIdx="0" presStyleCnt="2" custScaleY="128907" custLinFactNeighborX="4256" custLinFactNeighborY="1109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4E836E-6FF2-473E-9660-3DF2672442EC}" type="pres">
      <dgm:prSet presAssocID="{54DC23E0-7B55-4A8F-A986-49B7396EB134}" presName="desTx" presStyleLbl="alignAccFollowNode1" presStyleIdx="0" presStyleCnt="2" custScaleY="69564" custLinFactNeighborX="42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70B0BD-8F3B-402A-9A0B-D753623756A3}" type="pres">
      <dgm:prSet presAssocID="{836E3E66-0E14-4773-8A48-DDDE9E46857B}" presName="space" presStyleCnt="0"/>
      <dgm:spPr/>
    </dgm:pt>
    <dgm:pt modelId="{88A6B4DA-13A7-48E8-9FEF-6E19976D20FC}" type="pres">
      <dgm:prSet presAssocID="{BEDF992C-AF39-447E-A80B-999FD42F8B34}" presName="composite" presStyleCnt="0"/>
      <dgm:spPr/>
    </dgm:pt>
    <dgm:pt modelId="{A4A857D1-8A0D-48BD-A8FC-F61A878BA7D7}" type="pres">
      <dgm:prSet presAssocID="{BEDF992C-AF39-447E-A80B-999FD42F8B34}" presName="parTx" presStyleLbl="alignNode1" presStyleIdx="1" presStyleCnt="2" custScaleY="131060" custLinFactNeighborX="1" custLinFactNeighborY="1179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9AEAF4-B7C5-4BA5-AF8A-CED63BA7CEE2}" type="pres">
      <dgm:prSet presAssocID="{BEDF992C-AF39-447E-A80B-999FD42F8B34}" presName="desTx" presStyleLbl="alignAccFollowNode1" presStyleIdx="1" presStyleCnt="2" custScaleY="69251" custLinFactNeighborX="1" custLinFactNeighborY="9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7558826-9076-4CBB-85DD-8DD76034FB6E}" type="presOf" srcId="{647F15BD-3D08-48F5-B865-63F0F02430F8}" destId="{6A9AEAF4-B7C5-4BA5-AF8A-CED63BA7CEE2}" srcOrd="0" destOrd="1" presId="urn:microsoft.com/office/officeart/2005/8/layout/hList1"/>
    <dgm:cxn modelId="{4663630D-D7F2-4745-91DF-93D3943A5B8F}" type="presOf" srcId="{78D38B27-1D04-488D-BBA5-57B6AF4320DB}" destId="{664E836E-6FF2-473E-9660-3DF2672442EC}" srcOrd="0" destOrd="1" presId="urn:microsoft.com/office/officeart/2005/8/layout/hList1"/>
    <dgm:cxn modelId="{D53A19BC-4342-41E1-A874-430EEAFFB37A}" type="presOf" srcId="{A3ADF8C7-845F-4D85-9A62-7B26D3B0151F}" destId="{6A9AEAF4-B7C5-4BA5-AF8A-CED63BA7CEE2}" srcOrd="0" destOrd="0" presId="urn:microsoft.com/office/officeart/2005/8/layout/hList1"/>
    <dgm:cxn modelId="{9AE31121-113C-4E73-AD35-E090C119C34B}" srcId="{BEDF992C-AF39-447E-A80B-999FD42F8B34}" destId="{A3ADF8C7-845F-4D85-9A62-7B26D3B0151F}" srcOrd="0" destOrd="0" parTransId="{C3632254-B95C-44C3-88A1-46CBCF337455}" sibTransId="{7C22CB63-7A83-4BF9-ADAE-A8BD321E7523}"/>
    <dgm:cxn modelId="{503331F4-A578-4236-9ED5-318727F816F1}" type="presOf" srcId="{54DC23E0-7B55-4A8F-A986-49B7396EB134}" destId="{8556A7D4-1BF4-4826-8043-A2B7C8143313}" srcOrd="0" destOrd="0" presId="urn:microsoft.com/office/officeart/2005/8/layout/hList1"/>
    <dgm:cxn modelId="{B8AB1B2A-5C23-41E1-A851-75413FA48CAC}" srcId="{54DC23E0-7B55-4A8F-A986-49B7396EB134}" destId="{78D38B27-1D04-488D-BBA5-57B6AF4320DB}" srcOrd="1" destOrd="0" parTransId="{5636FBD2-1176-4D82-875B-7F6859C39F4C}" sibTransId="{03B42166-A4FC-42D0-B7E4-26A33B71342C}"/>
    <dgm:cxn modelId="{EC3F27FF-F2C3-4FCC-A2B7-D5FFC25FC796}" srcId="{54DC23E0-7B55-4A8F-A986-49B7396EB134}" destId="{7C6BF761-BFBB-49A0-ACF1-58281934863A}" srcOrd="0" destOrd="0" parTransId="{750FD9FE-6D36-4617-BC88-3AE8A8664260}" sibTransId="{DCBCF571-AB29-47B7-8DBC-4AF6FDC46B20}"/>
    <dgm:cxn modelId="{3251F05E-0665-4E23-A6A5-330016F1A859}" type="presOf" srcId="{BEDF992C-AF39-447E-A80B-999FD42F8B34}" destId="{A4A857D1-8A0D-48BD-A8FC-F61A878BA7D7}" srcOrd="0" destOrd="0" presId="urn:microsoft.com/office/officeart/2005/8/layout/hList1"/>
    <dgm:cxn modelId="{7D847152-C3ED-4CE8-A4C2-399EBD6ADFED}" srcId="{BEDF992C-AF39-447E-A80B-999FD42F8B34}" destId="{647F15BD-3D08-48F5-B865-63F0F02430F8}" srcOrd="1" destOrd="0" parTransId="{B3DD0C67-CDEF-46DD-A534-89FA6B5CC65A}" sibTransId="{2D54EFCC-1D39-427D-BD55-D4FF5CC35048}"/>
    <dgm:cxn modelId="{6852633C-91B3-4B75-B642-16DCE06EECBF}" type="presOf" srcId="{7C6BF761-BFBB-49A0-ACF1-58281934863A}" destId="{664E836E-6FF2-473E-9660-3DF2672442EC}" srcOrd="0" destOrd="0" presId="urn:microsoft.com/office/officeart/2005/8/layout/hList1"/>
    <dgm:cxn modelId="{6751EA71-6F27-4E4D-B7B9-DC0A7B36C481}" srcId="{AF3F4F20-2C80-421F-8661-53455BEA632F}" destId="{BEDF992C-AF39-447E-A80B-999FD42F8B34}" srcOrd="1" destOrd="0" parTransId="{0ACF8143-9B2E-47C4-AF8F-A5ACB477CB20}" sibTransId="{89AB289F-259C-4990-8C66-3FB689B3C9D7}"/>
    <dgm:cxn modelId="{BD03742F-E4AB-4A35-9477-2E352835CEBC}" type="presOf" srcId="{AF3F4F20-2C80-421F-8661-53455BEA632F}" destId="{73BE517B-06A0-4A95-8DE0-6514F1CFFA5C}" srcOrd="0" destOrd="0" presId="urn:microsoft.com/office/officeart/2005/8/layout/hList1"/>
    <dgm:cxn modelId="{87F2AB2A-E8F2-48EC-91BD-1F7CCF31F73D}" srcId="{AF3F4F20-2C80-421F-8661-53455BEA632F}" destId="{54DC23E0-7B55-4A8F-A986-49B7396EB134}" srcOrd="0" destOrd="0" parTransId="{F39BA1A4-1089-4E38-AE61-E54399F67C21}" sibTransId="{836E3E66-0E14-4773-8A48-DDDE9E46857B}"/>
    <dgm:cxn modelId="{07180ED5-D6E6-4900-ACD0-BC940B548013}" type="presParOf" srcId="{73BE517B-06A0-4A95-8DE0-6514F1CFFA5C}" destId="{C6EC8A9F-ACB5-47F1-B024-4874C22BF499}" srcOrd="0" destOrd="0" presId="urn:microsoft.com/office/officeart/2005/8/layout/hList1"/>
    <dgm:cxn modelId="{571149DC-90CA-459A-9B9A-9BC60E586FA6}" type="presParOf" srcId="{C6EC8A9F-ACB5-47F1-B024-4874C22BF499}" destId="{8556A7D4-1BF4-4826-8043-A2B7C8143313}" srcOrd="0" destOrd="0" presId="urn:microsoft.com/office/officeart/2005/8/layout/hList1"/>
    <dgm:cxn modelId="{234337DD-6EEC-480D-B5DB-7D01B35F76E6}" type="presParOf" srcId="{C6EC8A9F-ACB5-47F1-B024-4874C22BF499}" destId="{664E836E-6FF2-473E-9660-3DF2672442EC}" srcOrd="1" destOrd="0" presId="urn:microsoft.com/office/officeart/2005/8/layout/hList1"/>
    <dgm:cxn modelId="{DC780F3A-20A5-44E9-8C07-29400BE1B7A2}" type="presParOf" srcId="{73BE517B-06A0-4A95-8DE0-6514F1CFFA5C}" destId="{7770B0BD-8F3B-402A-9A0B-D753623756A3}" srcOrd="1" destOrd="0" presId="urn:microsoft.com/office/officeart/2005/8/layout/hList1"/>
    <dgm:cxn modelId="{85FDE836-2078-4674-AF63-8DFC3D623C92}" type="presParOf" srcId="{73BE517B-06A0-4A95-8DE0-6514F1CFFA5C}" destId="{88A6B4DA-13A7-48E8-9FEF-6E19976D20FC}" srcOrd="2" destOrd="0" presId="urn:microsoft.com/office/officeart/2005/8/layout/hList1"/>
    <dgm:cxn modelId="{741A2ADC-B51E-4ED2-AB8C-A4F6846DF88D}" type="presParOf" srcId="{88A6B4DA-13A7-48E8-9FEF-6E19976D20FC}" destId="{A4A857D1-8A0D-48BD-A8FC-F61A878BA7D7}" srcOrd="0" destOrd="0" presId="urn:microsoft.com/office/officeart/2005/8/layout/hList1"/>
    <dgm:cxn modelId="{FEDDBC54-E703-416F-B3ED-A171F2E6FD8C}" type="presParOf" srcId="{88A6B4DA-13A7-48E8-9FEF-6E19976D20FC}" destId="{6A9AEAF4-B7C5-4BA5-AF8A-CED63BA7CEE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F3F4F20-2C80-421F-8661-53455BEA632F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DC23E0-7B55-4A8F-A986-49B7396EB134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en-US" sz="2000" b="1" dirty="0" smtClean="0"/>
            <a:t>S3-You have 1 dollar. For breakfast you can buy a donut for 75 cents </a:t>
          </a:r>
        </a:p>
        <a:p>
          <a:r>
            <a:rPr lang="en-US" sz="2000" b="1" dirty="0" smtClean="0"/>
            <a:t>or a bagel for 75 cents. You buy the bagel.</a:t>
          </a:r>
          <a:endParaRPr lang="en-US" sz="2000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/>
          </a:endParaRPr>
        </a:p>
      </dgm:t>
    </dgm:pt>
    <dgm:pt modelId="{F39BA1A4-1089-4E38-AE61-E54399F67C21}" type="parTrans" cxnId="{87F2AB2A-E8F2-48EC-91BD-1F7CCF31F73D}">
      <dgm:prSet/>
      <dgm:spPr/>
      <dgm:t>
        <a:bodyPr/>
        <a:lstStyle/>
        <a:p>
          <a:endParaRPr lang="en-US"/>
        </a:p>
      </dgm:t>
    </dgm:pt>
    <dgm:pt modelId="{836E3E66-0E14-4773-8A48-DDDE9E46857B}" type="sibTrans" cxnId="{87F2AB2A-E8F2-48EC-91BD-1F7CCF31F73D}">
      <dgm:prSet/>
      <dgm:spPr/>
      <dgm:t>
        <a:bodyPr/>
        <a:lstStyle/>
        <a:p>
          <a:endParaRPr lang="en-US"/>
        </a:p>
      </dgm:t>
    </dgm:pt>
    <dgm:pt modelId="{7C6BF761-BFBB-49A0-ACF1-58281934863A}">
      <dgm:prSet phldrT="[Text]" custT="1"/>
      <dgm:spPr/>
      <dgm:t>
        <a:bodyPr/>
        <a:lstStyle/>
        <a:p>
          <a:r>
            <a:rPr lang="en-US" sz="3600" dirty="0" smtClean="0"/>
            <a:t>Scarcity = </a:t>
          </a:r>
          <a:endParaRPr lang="en-US" sz="3600" dirty="0"/>
        </a:p>
      </dgm:t>
    </dgm:pt>
    <dgm:pt modelId="{750FD9FE-6D36-4617-BC88-3AE8A8664260}" type="parTrans" cxnId="{EC3F27FF-F2C3-4FCC-A2B7-D5FFC25FC796}">
      <dgm:prSet/>
      <dgm:spPr/>
      <dgm:t>
        <a:bodyPr/>
        <a:lstStyle/>
        <a:p>
          <a:endParaRPr lang="en-US"/>
        </a:p>
      </dgm:t>
    </dgm:pt>
    <dgm:pt modelId="{DCBCF571-AB29-47B7-8DBC-4AF6FDC46B20}" type="sibTrans" cxnId="{EC3F27FF-F2C3-4FCC-A2B7-D5FFC25FC796}">
      <dgm:prSet/>
      <dgm:spPr/>
      <dgm:t>
        <a:bodyPr/>
        <a:lstStyle/>
        <a:p>
          <a:endParaRPr lang="en-US"/>
        </a:p>
      </dgm:t>
    </dgm:pt>
    <dgm:pt modelId="{78D38B27-1D04-488D-BBA5-57B6AF4320DB}">
      <dgm:prSet phldrT="[Text]" custT="1"/>
      <dgm:spPr/>
      <dgm:t>
        <a:bodyPr/>
        <a:lstStyle/>
        <a:p>
          <a:r>
            <a:rPr lang="en-US" sz="3600" dirty="0" smtClean="0"/>
            <a:t>Opportunity cost=</a:t>
          </a:r>
          <a:endParaRPr lang="en-US" sz="3600" dirty="0"/>
        </a:p>
      </dgm:t>
    </dgm:pt>
    <dgm:pt modelId="{5636FBD2-1176-4D82-875B-7F6859C39F4C}" type="parTrans" cxnId="{B8AB1B2A-5C23-41E1-A851-75413FA48CAC}">
      <dgm:prSet/>
      <dgm:spPr/>
      <dgm:t>
        <a:bodyPr/>
        <a:lstStyle/>
        <a:p>
          <a:endParaRPr lang="en-US"/>
        </a:p>
      </dgm:t>
    </dgm:pt>
    <dgm:pt modelId="{03B42166-A4FC-42D0-B7E4-26A33B71342C}" type="sibTrans" cxnId="{B8AB1B2A-5C23-41E1-A851-75413FA48CAC}">
      <dgm:prSet/>
      <dgm:spPr/>
      <dgm:t>
        <a:bodyPr/>
        <a:lstStyle/>
        <a:p>
          <a:endParaRPr lang="en-US"/>
        </a:p>
      </dgm:t>
    </dgm:pt>
    <dgm:pt modelId="{BEDF992C-AF39-447E-A80B-999FD42F8B34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en-US" sz="2000" b="1" dirty="0" smtClean="0"/>
            <a:t>S4 Your company produces glass vases. Your supplier lost his warehouse to a fire, and can only supply one type of vase- either a </a:t>
          </a:r>
        </a:p>
        <a:p>
          <a:r>
            <a:rPr lang="en-US" sz="2000" b="1" dirty="0" smtClean="0"/>
            <a:t>round vase or rectangular vase. You choose the rectangular vase.</a:t>
          </a:r>
          <a:endParaRPr lang="en-US" sz="2000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/>
          </a:endParaRPr>
        </a:p>
      </dgm:t>
    </dgm:pt>
    <dgm:pt modelId="{0ACF8143-9B2E-47C4-AF8F-A5ACB477CB20}" type="parTrans" cxnId="{6751EA71-6F27-4E4D-B7B9-DC0A7B36C481}">
      <dgm:prSet/>
      <dgm:spPr/>
      <dgm:t>
        <a:bodyPr/>
        <a:lstStyle/>
        <a:p>
          <a:endParaRPr lang="en-US"/>
        </a:p>
      </dgm:t>
    </dgm:pt>
    <dgm:pt modelId="{89AB289F-259C-4990-8C66-3FB689B3C9D7}" type="sibTrans" cxnId="{6751EA71-6F27-4E4D-B7B9-DC0A7B36C481}">
      <dgm:prSet/>
      <dgm:spPr/>
      <dgm:t>
        <a:bodyPr/>
        <a:lstStyle/>
        <a:p>
          <a:endParaRPr lang="en-US"/>
        </a:p>
      </dgm:t>
    </dgm:pt>
    <dgm:pt modelId="{A3ADF8C7-845F-4D85-9A62-7B26D3B0151F}">
      <dgm:prSet phldrT="[Text]" custT="1"/>
      <dgm:spPr/>
      <dgm:t>
        <a:bodyPr/>
        <a:lstStyle/>
        <a:p>
          <a:r>
            <a:rPr lang="en-US" sz="2800" dirty="0" smtClean="0"/>
            <a:t>Scarcity = </a:t>
          </a:r>
          <a:endParaRPr lang="en-US" sz="2800" dirty="0"/>
        </a:p>
      </dgm:t>
    </dgm:pt>
    <dgm:pt modelId="{C3632254-B95C-44C3-88A1-46CBCF337455}" type="parTrans" cxnId="{9AE31121-113C-4E73-AD35-E090C119C34B}">
      <dgm:prSet/>
      <dgm:spPr/>
      <dgm:t>
        <a:bodyPr/>
        <a:lstStyle/>
        <a:p>
          <a:endParaRPr lang="en-US"/>
        </a:p>
      </dgm:t>
    </dgm:pt>
    <dgm:pt modelId="{7C22CB63-7A83-4BF9-ADAE-A8BD321E7523}" type="sibTrans" cxnId="{9AE31121-113C-4E73-AD35-E090C119C34B}">
      <dgm:prSet/>
      <dgm:spPr/>
      <dgm:t>
        <a:bodyPr/>
        <a:lstStyle/>
        <a:p>
          <a:endParaRPr lang="en-US"/>
        </a:p>
      </dgm:t>
    </dgm:pt>
    <dgm:pt modelId="{647F15BD-3D08-48F5-B865-63F0F02430F8}">
      <dgm:prSet phldrT="[Text]" custT="1"/>
      <dgm:spPr/>
      <dgm:t>
        <a:bodyPr/>
        <a:lstStyle/>
        <a:p>
          <a:r>
            <a:rPr lang="en-US" sz="2800" dirty="0" smtClean="0"/>
            <a:t>Opportunity cost=</a:t>
          </a:r>
          <a:endParaRPr lang="en-US" sz="2800" dirty="0"/>
        </a:p>
      </dgm:t>
    </dgm:pt>
    <dgm:pt modelId="{B3DD0C67-CDEF-46DD-A534-89FA6B5CC65A}" type="parTrans" cxnId="{7D847152-C3ED-4CE8-A4C2-399EBD6ADFED}">
      <dgm:prSet/>
      <dgm:spPr/>
      <dgm:t>
        <a:bodyPr/>
        <a:lstStyle/>
        <a:p>
          <a:endParaRPr lang="en-US"/>
        </a:p>
      </dgm:t>
    </dgm:pt>
    <dgm:pt modelId="{2D54EFCC-1D39-427D-BD55-D4FF5CC35048}" type="sibTrans" cxnId="{7D847152-C3ED-4CE8-A4C2-399EBD6ADFED}">
      <dgm:prSet/>
      <dgm:spPr/>
      <dgm:t>
        <a:bodyPr/>
        <a:lstStyle/>
        <a:p>
          <a:endParaRPr lang="en-US"/>
        </a:p>
      </dgm:t>
    </dgm:pt>
    <dgm:pt modelId="{73BE517B-06A0-4A95-8DE0-6514F1CFFA5C}" type="pres">
      <dgm:prSet presAssocID="{AF3F4F20-2C80-421F-8661-53455BEA632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6EC8A9F-ACB5-47F1-B024-4874C22BF499}" type="pres">
      <dgm:prSet presAssocID="{54DC23E0-7B55-4A8F-A986-49B7396EB134}" presName="composite" presStyleCnt="0"/>
      <dgm:spPr/>
    </dgm:pt>
    <dgm:pt modelId="{8556A7D4-1BF4-4826-8043-A2B7C8143313}" type="pres">
      <dgm:prSet presAssocID="{54DC23E0-7B55-4A8F-A986-49B7396EB134}" presName="parTx" presStyleLbl="alignNode1" presStyleIdx="0" presStyleCnt="2" custScaleY="128907" custLinFactNeighborX="5479" custLinFactNeighborY="-2225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4E836E-6FF2-473E-9660-3DF2672442EC}" type="pres">
      <dgm:prSet presAssocID="{54DC23E0-7B55-4A8F-A986-49B7396EB134}" presName="desTx" presStyleLbl="alignAccFollowNode1" presStyleIdx="0" presStyleCnt="2" custScaleY="69564" custLinFactY="-24371" custLinFactNeighborX="7308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70B0BD-8F3B-402A-9A0B-D753623756A3}" type="pres">
      <dgm:prSet presAssocID="{836E3E66-0E14-4773-8A48-DDDE9E46857B}" presName="space" presStyleCnt="0"/>
      <dgm:spPr/>
    </dgm:pt>
    <dgm:pt modelId="{88A6B4DA-13A7-48E8-9FEF-6E19976D20FC}" type="pres">
      <dgm:prSet presAssocID="{BEDF992C-AF39-447E-A80B-999FD42F8B34}" presName="composite" presStyleCnt="0"/>
      <dgm:spPr/>
    </dgm:pt>
    <dgm:pt modelId="{A4A857D1-8A0D-48BD-A8FC-F61A878BA7D7}" type="pres">
      <dgm:prSet presAssocID="{BEDF992C-AF39-447E-A80B-999FD42F8B34}" presName="parTx" presStyleLbl="alignNode1" presStyleIdx="1" presStyleCnt="2" custScaleY="131060" custLinFactNeighborX="1238" custLinFactNeighborY="-579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9AEAF4-B7C5-4BA5-AF8A-CED63BA7CEE2}" type="pres">
      <dgm:prSet presAssocID="{BEDF992C-AF39-447E-A80B-999FD42F8B34}" presName="desTx" presStyleLbl="alignAccFollowNode1" presStyleIdx="1" presStyleCnt="2" custScaleY="69251" custLinFactNeighborX="1238" custLinFactNeighborY="-983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C3F27FF-F2C3-4FCC-A2B7-D5FFC25FC796}" srcId="{54DC23E0-7B55-4A8F-A986-49B7396EB134}" destId="{7C6BF761-BFBB-49A0-ACF1-58281934863A}" srcOrd="0" destOrd="0" parTransId="{750FD9FE-6D36-4617-BC88-3AE8A8664260}" sibTransId="{DCBCF571-AB29-47B7-8DBC-4AF6FDC46B20}"/>
    <dgm:cxn modelId="{F38F606B-C37B-41B5-A462-C6A8C8A6D36F}" type="presOf" srcId="{AF3F4F20-2C80-421F-8661-53455BEA632F}" destId="{73BE517B-06A0-4A95-8DE0-6514F1CFFA5C}" srcOrd="0" destOrd="0" presId="urn:microsoft.com/office/officeart/2005/8/layout/hList1"/>
    <dgm:cxn modelId="{6751EA71-6F27-4E4D-B7B9-DC0A7B36C481}" srcId="{AF3F4F20-2C80-421F-8661-53455BEA632F}" destId="{BEDF992C-AF39-447E-A80B-999FD42F8B34}" srcOrd="1" destOrd="0" parTransId="{0ACF8143-9B2E-47C4-AF8F-A5ACB477CB20}" sibTransId="{89AB289F-259C-4990-8C66-3FB689B3C9D7}"/>
    <dgm:cxn modelId="{E4ABD84A-7FFF-4C1B-B1FD-5E0B0D147075}" type="presOf" srcId="{647F15BD-3D08-48F5-B865-63F0F02430F8}" destId="{6A9AEAF4-B7C5-4BA5-AF8A-CED63BA7CEE2}" srcOrd="0" destOrd="1" presId="urn:microsoft.com/office/officeart/2005/8/layout/hList1"/>
    <dgm:cxn modelId="{C1CA2963-B7B2-4E6D-BE9F-D896A904BFFD}" type="presOf" srcId="{54DC23E0-7B55-4A8F-A986-49B7396EB134}" destId="{8556A7D4-1BF4-4826-8043-A2B7C8143313}" srcOrd="0" destOrd="0" presId="urn:microsoft.com/office/officeart/2005/8/layout/hList1"/>
    <dgm:cxn modelId="{B8AB1B2A-5C23-41E1-A851-75413FA48CAC}" srcId="{54DC23E0-7B55-4A8F-A986-49B7396EB134}" destId="{78D38B27-1D04-488D-BBA5-57B6AF4320DB}" srcOrd="1" destOrd="0" parTransId="{5636FBD2-1176-4D82-875B-7F6859C39F4C}" sibTransId="{03B42166-A4FC-42D0-B7E4-26A33B71342C}"/>
    <dgm:cxn modelId="{87F2AB2A-E8F2-48EC-91BD-1F7CCF31F73D}" srcId="{AF3F4F20-2C80-421F-8661-53455BEA632F}" destId="{54DC23E0-7B55-4A8F-A986-49B7396EB134}" srcOrd="0" destOrd="0" parTransId="{F39BA1A4-1089-4E38-AE61-E54399F67C21}" sibTransId="{836E3E66-0E14-4773-8A48-DDDE9E46857B}"/>
    <dgm:cxn modelId="{9AE31121-113C-4E73-AD35-E090C119C34B}" srcId="{BEDF992C-AF39-447E-A80B-999FD42F8B34}" destId="{A3ADF8C7-845F-4D85-9A62-7B26D3B0151F}" srcOrd="0" destOrd="0" parTransId="{C3632254-B95C-44C3-88A1-46CBCF337455}" sibTransId="{7C22CB63-7A83-4BF9-ADAE-A8BD321E7523}"/>
    <dgm:cxn modelId="{62E777FA-666F-446A-B8E9-B8B8619101A8}" type="presOf" srcId="{BEDF992C-AF39-447E-A80B-999FD42F8B34}" destId="{A4A857D1-8A0D-48BD-A8FC-F61A878BA7D7}" srcOrd="0" destOrd="0" presId="urn:microsoft.com/office/officeart/2005/8/layout/hList1"/>
    <dgm:cxn modelId="{7D847152-C3ED-4CE8-A4C2-399EBD6ADFED}" srcId="{BEDF992C-AF39-447E-A80B-999FD42F8B34}" destId="{647F15BD-3D08-48F5-B865-63F0F02430F8}" srcOrd="1" destOrd="0" parTransId="{B3DD0C67-CDEF-46DD-A534-89FA6B5CC65A}" sibTransId="{2D54EFCC-1D39-427D-BD55-D4FF5CC35048}"/>
    <dgm:cxn modelId="{CF1184CC-4D1B-4223-917E-B78C4F2A6D7F}" type="presOf" srcId="{78D38B27-1D04-488D-BBA5-57B6AF4320DB}" destId="{664E836E-6FF2-473E-9660-3DF2672442EC}" srcOrd="0" destOrd="1" presId="urn:microsoft.com/office/officeart/2005/8/layout/hList1"/>
    <dgm:cxn modelId="{208FABBA-AF7A-4FC9-824F-043EC5CBF1F9}" type="presOf" srcId="{7C6BF761-BFBB-49A0-ACF1-58281934863A}" destId="{664E836E-6FF2-473E-9660-3DF2672442EC}" srcOrd="0" destOrd="0" presId="urn:microsoft.com/office/officeart/2005/8/layout/hList1"/>
    <dgm:cxn modelId="{9CCF1CD4-46C5-44FC-A667-7FF10A261195}" type="presOf" srcId="{A3ADF8C7-845F-4D85-9A62-7B26D3B0151F}" destId="{6A9AEAF4-B7C5-4BA5-AF8A-CED63BA7CEE2}" srcOrd="0" destOrd="0" presId="urn:microsoft.com/office/officeart/2005/8/layout/hList1"/>
    <dgm:cxn modelId="{337788B9-2749-42ED-9AD9-89D2F3B8CB0F}" type="presParOf" srcId="{73BE517B-06A0-4A95-8DE0-6514F1CFFA5C}" destId="{C6EC8A9F-ACB5-47F1-B024-4874C22BF499}" srcOrd="0" destOrd="0" presId="urn:microsoft.com/office/officeart/2005/8/layout/hList1"/>
    <dgm:cxn modelId="{13B1A88F-D857-41D8-99EA-E35D59B17E6B}" type="presParOf" srcId="{C6EC8A9F-ACB5-47F1-B024-4874C22BF499}" destId="{8556A7D4-1BF4-4826-8043-A2B7C8143313}" srcOrd="0" destOrd="0" presId="urn:microsoft.com/office/officeart/2005/8/layout/hList1"/>
    <dgm:cxn modelId="{06789C8E-37F2-4499-8739-46B15FDE9DF4}" type="presParOf" srcId="{C6EC8A9F-ACB5-47F1-B024-4874C22BF499}" destId="{664E836E-6FF2-473E-9660-3DF2672442EC}" srcOrd="1" destOrd="0" presId="urn:microsoft.com/office/officeart/2005/8/layout/hList1"/>
    <dgm:cxn modelId="{EDDB48CF-7871-453C-9EC6-E9309F759183}" type="presParOf" srcId="{73BE517B-06A0-4A95-8DE0-6514F1CFFA5C}" destId="{7770B0BD-8F3B-402A-9A0B-D753623756A3}" srcOrd="1" destOrd="0" presId="urn:microsoft.com/office/officeart/2005/8/layout/hList1"/>
    <dgm:cxn modelId="{B694C1AC-3EB4-4818-8FA7-C3912E2C1C1C}" type="presParOf" srcId="{73BE517B-06A0-4A95-8DE0-6514F1CFFA5C}" destId="{88A6B4DA-13A7-48E8-9FEF-6E19976D20FC}" srcOrd="2" destOrd="0" presId="urn:microsoft.com/office/officeart/2005/8/layout/hList1"/>
    <dgm:cxn modelId="{BE5E13D6-E26A-4226-87B1-E037EC8B0C9A}" type="presParOf" srcId="{88A6B4DA-13A7-48E8-9FEF-6E19976D20FC}" destId="{A4A857D1-8A0D-48BD-A8FC-F61A878BA7D7}" srcOrd="0" destOrd="0" presId="urn:microsoft.com/office/officeart/2005/8/layout/hList1"/>
    <dgm:cxn modelId="{219A7570-6407-4CAC-85A4-AE8870EC2F1A}" type="presParOf" srcId="{88A6B4DA-13A7-48E8-9FEF-6E19976D20FC}" destId="{6A9AEAF4-B7C5-4BA5-AF8A-CED63BA7CEE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C16631C-8030-41CB-A7C1-E3B61493DFD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F7A452E-E503-48AF-AB03-3EAB389D6063}">
      <dgm:prSet phldrT="[Text]"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b="1" dirty="0" smtClean="0"/>
            <a:t>S5 You have $60.  You want to buy the red sweater and the blue jacket, but each costs $50.  You buy the red sweater.</a:t>
          </a:r>
          <a:endParaRPr lang="en-US" sz="1800" b="1" dirty="0"/>
        </a:p>
      </dgm:t>
    </dgm:pt>
    <dgm:pt modelId="{8CA663B0-D55C-46F9-8F6A-187A20E32539}" type="parTrans" cxnId="{3EC8401C-E54B-421F-A007-8F52D10CF6B9}">
      <dgm:prSet/>
      <dgm:spPr/>
      <dgm:t>
        <a:bodyPr/>
        <a:lstStyle/>
        <a:p>
          <a:endParaRPr lang="en-US"/>
        </a:p>
      </dgm:t>
    </dgm:pt>
    <dgm:pt modelId="{79D2EF98-9AA9-4C4D-A6A5-5EBC0055ACF7}" type="sibTrans" cxnId="{3EC8401C-E54B-421F-A007-8F52D10CF6B9}">
      <dgm:prSet/>
      <dgm:spPr/>
      <dgm:t>
        <a:bodyPr/>
        <a:lstStyle/>
        <a:p>
          <a:endParaRPr lang="en-US"/>
        </a:p>
      </dgm:t>
    </dgm:pt>
    <dgm:pt modelId="{C718D938-F6A0-432E-907D-C14F694FBC8A}">
      <dgm:prSet phldrT="[Text]"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b="1" dirty="0" smtClean="0"/>
            <a:t>S6 You are the fire chief in a town with a population of 20,000 people.  There are only enough fire engines to fight one major fire.  Unfortunately, a major fire breaks out at the local grocery store and at the local theatre.   You send your fire fighters to the theatre.</a:t>
          </a:r>
          <a:endParaRPr lang="en-US" sz="1800" b="1" dirty="0"/>
        </a:p>
      </dgm:t>
    </dgm:pt>
    <dgm:pt modelId="{5189842A-3502-4C0E-9FF7-11C9CAF5AB24}" type="parTrans" cxnId="{D416C9AD-7529-47D3-9121-D7188D1DF976}">
      <dgm:prSet/>
      <dgm:spPr/>
      <dgm:t>
        <a:bodyPr/>
        <a:lstStyle/>
        <a:p>
          <a:endParaRPr lang="en-US"/>
        </a:p>
      </dgm:t>
    </dgm:pt>
    <dgm:pt modelId="{FB831C29-380E-49A7-8EBF-C81D053692D3}" type="sibTrans" cxnId="{D416C9AD-7529-47D3-9121-D7188D1DF976}">
      <dgm:prSet/>
      <dgm:spPr/>
      <dgm:t>
        <a:bodyPr/>
        <a:lstStyle/>
        <a:p>
          <a:endParaRPr lang="en-US"/>
        </a:p>
      </dgm:t>
    </dgm:pt>
    <dgm:pt modelId="{EFC222B3-7EC8-49AB-BD04-0CF787950D24}">
      <dgm:prSet phldrT="[Text]"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b="1" dirty="0" smtClean="0"/>
            <a:t>S7 You are the manager of a supermarket.  Lots of customers are waiting to be checked out at Moe’s register and Tasha’s register.  You only have one bagger working, so you send her to Tasha’s register.</a:t>
          </a:r>
          <a:endParaRPr lang="en-US" sz="1800" b="1" dirty="0"/>
        </a:p>
      </dgm:t>
    </dgm:pt>
    <dgm:pt modelId="{D046FC22-2082-4AF6-A7D5-5E3BD4A0BA09}" type="parTrans" cxnId="{DF925EAA-DA7F-468F-8305-7954CCAC07B8}">
      <dgm:prSet/>
      <dgm:spPr/>
      <dgm:t>
        <a:bodyPr/>
        <a:lstStyle/>
        <a:p>
          <a:endParaRPr lang="en-US"/>
        </a:p>
      </dgm:t>
    </dgm:pt>
    <dgm:pt modelId="{594BE47B-752A-4A44-89D3-A8CA4E7D4A8E}" type="sibTrans" cxnId="{DF925EAA-DA7F-468F-8305-7954CCAC07B8}">
      <dgm:prSet/>
      <dgm:spPr/>
      <dgm:t>
        <a:bodyPr/>
        <a:lstStyle/>
        <a:p>
          <a:endParaRPr lang="en-US"/>
        </a:p>
      </dgm:t>
    </dgm:pt>
    <dgm:pt modelId="{A18A0A41-8535-478C-9568-62ABE3DC87BA}" type="pres">
      <dgm:prSet presAssocID="{6C16631C-8030-41CB-A7C1-E3B61493DFD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9684E3D-8C82-4973-9789-937F92C0142F}" type="pres">
      <dgm:prSet presAssocID="{9F7A452E-E503-48AF-AB03-3EAB389D6063}" presName="parentLin" presStyleCnt="0"/>
      <dgm:spPr/>
    </dgm:pt>
    <dgm:pt modelId="{C0FFB636-F1A4-47AE-AC60-FF1FA01942B8}" type="pres">
      <dgm:prSet presAssocID="{9F7A452E-E503-48AF-AB03-3EAB389D6063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7CBDC66D-5181-492F-BC31-6C6C02370068}" type="pres">
      <dgm:prSet presAssocID="{9F7A452E-E503-48AF-AB03-3EAB389D6063}" presName="parentText" presStyleLbl="node1" presStyleIdx="0" presStyleCnt="3" custScaleX="106266" custScaleY="9701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9E1297-DFB4-4545-AF49-542FCEBF1599}" type="pres">
      <dgm:prSet presAssocID="{9F7A452E-E503-48AF-AB03-3EAB389D6063}" presName="negativeSpace" presStyleCnt="0"/>
      <dgm:spPr/>
    </dgm:pt>
    <dgm:pt modelId="{629296C2-F46C-460C-B2E8-E55386ED6821}" type="pres">
      <dgm:prSet presAssocID="{9F7A452E-E503-48AF-AB03-3EAB389D6063}" presName="childText" presStyleLbl="conFgAcc1" presStyleIdx="0" presStyleCnt="3">
        <dgm:presLayoutVars>
          <dgm:bulletEnabled val="1"/>
        </dgm:presLayoutVars>
      </dgm:prSet>
      <dgm:spPr/>
    </dgm:pt>
    <dgm:pt modelId="{71E641CA-BCB6-4432-AD53-63457E7342A6}" type="pres">
      <dgm:prSet presAssocID="{79D2EF98-9AA9-4C4D-A6A5-5EBC0055ACF7}" presName="spaceBetweenRectangles" presStyleCnt="0"/>
      <dgm:spPr/>
    </dgm:pt>
    <dgm:pt modelId="{216A5CAF-A94C-4B77-AF99-93522BD0D727}" type="pres">
      <dgm:prSet presAssocID="{C718D938-F6A0-432E-907D-C14F694FBC8A}" presName="parentLin" presStyleCnt="0"/>
      <dgm:spPr/>
    </dgm:pt>
    <dgm:pt modelId="{614EC51F-FA7B-41E1-A5F9-43833644AB9D}" type="pres">
      <dgm:prSet presAssocID="{C718D938-F6A0-432E-907D-C14F694FBC8A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AAD5188B-DA8B-4E54-A630-936E83E010C8}" type="pres">
      <dgm:prSet presAssocID="{C718D938-F6A0-432E-907D-C14F694FBC8A}" presName="parentText" presStyleLbl="node1" presStyleIdx="1" presStyleCnt="3" custScaleX="106266" custScaleY="11925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0B6EE5-441C-4A85-9AA2-FADD05A78322}" type="pres">
      <dgm:prSet presAssocID="{C718D938-F6A0-432E-907D-C14F694FBC8A}" presName="negativeSpace" presStyleCnt="0"/>
      <dgm:spPr/>
    </dgm:pt>
    <dgm:pt modelId="{2F9F197B-B3EA-4D6F-88C0-A5D8F74727D8}" type="pres">
      <dgm:prSet presAssocID="{C718D938-F6A0-432E-907D-C14F694FBC8A}" presName="childText" presStyleLbl="conFgAcc1" presStyleIdx="1" presStyleCnt="3">
        <dgm:presLayoutVars>
          <dgm:bulletEnabled val="1"/>
        </dgm:presLayoutVars>
      </dgm:prSet>
      <dgm:spPr/>
    </dgm:pt>
    <dgm:pt modelId="{881F7751-F24A-470F-B1F7-012F59212D39}" type="pres">
      <dgm:prSet presAssocID="{FB831C29-380E-49A7-8EBF-C81D053692D3}" presName="spaceBetweenRectangles" presStyleCnt="0"/>
      <dgm:spPr/>
    </dgm:pt>
    <dgm:pt modelId="{8CA4DCCA-F97B-46C5-BC2A-965FEDDE138C}" type="pres">
      <dgm:prSet presAssocID="{EFC222B3-7EC8-49AB-BD04-0CF787950D24}" presName="parentLin" presStyleCnt="0"/>
      <dgm:spPr/>
    </dgm:pt>
    <dgm:pt modelId="{57EF3699-0441-4DE3-A907-5A6247BFE09E}" type="pres">
      <dgm:prSet presAssocID="{EFC222B3-7EC8-49AB-BD04-0CF787950D24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854627F0-BC48-4B66-B35B-84C865C55CCB}" type="pres">
      <dgm:prSet presAssocID="{EFC222B3-7EC8-49AB-BD04-0CF787950D24}" presName="parentText" presStyleLbl="node1" presStyleIdx="2" presStyleCnt="3" custScaleX="106266" custScaleY="11255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4B00C5-FFE2-4A6A-98C6-2212896B1D86}" type="pres">
      <dgm:prSet presAssocID="{EFC222B3-7EC8-49AB-BD04-0CF787950D24}" presName="negativeSpace" presStyleCnt="0"/>
      <dgm:spPr/>
    </dgm:pt>
    <dgm:pt modelId="{9E0F58D1-EF3A-49E0-A6E9-6FB2D7A3A2A7}" type="pres">
      <dgm:prSet presAssocID="{EFC222B3-7EC8-49AB-BD04-0CF787950D24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10DB6BC5-8939-4BF3-9233-6C5DA9D8F7DF}" type="presOf" srcId="{EFC222B3-7EC8-49AB-BD04-0CF787950D24}" destId="{854627F0-BC48-4B66-B35B-84C865C55CCB}" srcOrd="1" destOrd="0" presId="urn:microsoft.com/office/officeart/2005/8/layout/list1"/>
    <dgm:cxn modelId="{D6300D88-8653-4BE0-AA54-24D4E17466F1}" type="presOf" srcId="{C718D938-F6A0-432E-907D-C14F694FBC8A}" destId="{614EC51F-FA7B-41E1-A5F9-43833644AB9D}" srcOrd="0" destOrd="0" presId="urn:microsoft.com/office/officeart/2005/8/layout/list1"/>
    <dgm:cxn modelId="{D416C9AD-7529-47D3-9121-D7188D1DF976}" srcId="{6C16631C-8030-41CB-A7C1-E3B61493DFDD}" destId="{C718D938-F6A0-432E-907D-C14F694FBC8A}" srcOrd="1" destOrd="0" parTransId="{5189842A-3502-4C0E-9FF7-11C9CAF5AB24}" sibTransId="{FB831C29-380E-49A7-8EBF-C81D053692D3}"/>
    <dgm:cxn modelId="{3482D702-01A4-48D7-ABF6-E7F0085C6C55}" type="presOf" srcId="{EFC222B3-7EC8-49AB-BD04-0CF787950D24}" destId="{57EF3699-0441-4DE3-A907-5A6247BFE09E}" srcOrd="0" destOrd="0" presId="urn:microsoft.com/office/officeart/2005/8/layout/list1"/>
    <dgm:cxn modelId="{190D50F9-35B7-4A92-9537-9D3F5A46D5BD}" type="presOf" srcId="{9F7A452E-E503-48AF-AB03-3EAB389D6063}" destId="{7CBDC66D-5181-492F-BC31-6C6C02370068}" srcOrd="1" destOrd="0" presId="urn:microsoft.com/office/officeart/2005/8/layout/list1"/>
    <dgm:cxn modelId="{DF925EAA-DA7F-468F-8305-7954CCAC07B8}" srcId="{6C16631C-8030-41CB-A7C1-E3B61493DFDD}" destId="{EFC222B3-7EC8-49AB-BD04-0CF787950D24}" srcOrd="2" destOrd="0" parTransId="{D046FC22-2082-4AF6-A7D5-5E3BD4A0BA09}" sibTransId="{594BE47B-752A-4A44-89D3-A8CA4E7D4A8E}"/>
    <dgm:cxn modelId="{F9A47CF0-03D1-4E21-9F2E-87DC7341B835}" type="presOf" srcId="{6C16631C-8030-41CB-A7C1-E3B61493DFDD}" destId="{A18A0A41-8535-478C-9568-62ABE3DC87BA}" srcOrd="0" destOrd="0" presId="urn:microsoft.com/office/officeart/2005/8/layout/list1"/>
    <dgm:cxn modelId="{3EC8401C-E54B-421F-A007-8F52D10CF6B9}" srcId="{6C16631C-8030-41CB-A7C1-E3B61493DFDD}" destId="{9F7A452E-E503-48AF-AB03-3EAB389D6063}" srcOrd="0" destOrd="0" parTransId="{8CA663B0-D55C-46F9-8F6A-187A20E32539}" sibTransId="{79D2EF98-9AA9-4C4D-A6A5-5EBC0055ACF7}"/>
    <dgm:cxn modelId="{62744F02-F6C1-472B-9093-F094A3A8B51E}" type="presOf" srcId="{C718D938-F6A0-432E-907D-C14F694FBC8A}" destId="{AAD5188B-DA8B-4E54-A630-936E83E010C8}" srcOrd="1" destOrd="0" presId="urn:microsoft.com/office/officeart/2005/8/layout/list1"/>
    <dgm:cxn modelId="{BA3A4BF3-B591-4870-AA3A-E9D28D149214}" type="presOf" srcId="{9F7A452E-E503-48AF-AB03-3EAB389D6063}" destId="{C0FFB636-F1A4-47AE-AC60-FF1FA01942B8}" srcOrd="0" destOrd="0" presId="urn:microsoft.com/office/officeart/2005/8/layout/list1"/>
    <dgm:cxn modelId="{6377A5C5-59BC-4C1F-A4A4-058CF5CA3074}" type="presParOf" srcId="{A18A0A41-8535-478C-9568-62ABE3DC87BA}" destId="{59684E3D-8C82-4973-9789-937F92C0142F}" srcOrd="0" destOrd="0" presId="urn:microsoft.com/office/officeart/2005/8/layout/list1"/>
    <dgm:cxn modelId="{E8D01149-2A6E-4088-9795-392578732700}" type="presParOf" srcId="{59684E3D-8C82-4973-9789-937F92C0142F}" destId="{C0FFB636-F1A4-47AE-AC60-FF1FA01942B8}" srcOrd="0" destOrd="0" presId="urn:microsoft.com/office/officeart/2005/8/layout/list1"/>
    <dgm:cxn modelId="{8E7A7FD7-D141-428B-83CB-FD67E2099989}" type="presParOf" srcId="{59684E3D-8C82-4973-9789-937F92C0142F}" destId="{7CBDC66D-5181-492F-BC31-6C6C02370068}" srcOrd="1" destOrd="0" presId="urn:microsoft.com/office/officeart/2005/8/layout/list1"/>
    <dgm:cxn modelId="{4E22900A-E8D2-4EC6-93B0-DE8C0E8B88AD}" type="presParOf" srcId="{A18A0A41-8535-478C-9568-62ABE3DC87BA}" destId="{B79E1297-DFB4-4545-AF49-542FCEBF1599}" srcOrd="1" destOrd="0" presId="urn:microsoft.com/office/officeart/2005/8/layout/list1"/>
    <dgm:cxn modelId="{E5A42030-C372-4A4E-AC94-9876858686AF}" type="presParOf" srcId="{A18A0A41-8535-478C-9568-62ABE3DC87BA}" destId="{629296C2-F46C-460C-B2E8-E55386ED6821}" srcOrd="2" destOrd="0" presId="urn:microsoft.com/office/officeart/2005/8/layout/list1"/>
    <dgm:cxn modelId="{D924D1C7-2F23-4A77-9F51-855596119CDC}" type="presParOf" srcId="{A18A0A41-8535-478C-9568-62ABE3DC87BA}" destId="{71E641CA-BCB6-4432-AD53-63457E7342A6}" srcOrd="3" destOrd="0" presId="urn:microsoft.com/office/officeart/2005/8/layout/list1"/>
    <dgm:cxn modelId="{BD62666E-CB79-46E2-8706-FF7AC51BEA3C}" type="presParOf" srcId="{A18A0A41-8535-478C-9568-62ABE3DC87BA}" destId="{216A5CAF-A94C-4B77-AF99-93522BD0D727}" srcOrd="4" destOrd="0" presId="urn:microsoft.com/office/officeart/2005/8/layout/list1"/>
    <dgm:cxn modelId="{18BC48DD-38EB-46C4-84E8-D43EEB14F1D4}" type="presParOf" srcId="{216A5CAF-A94C-4B77-AF99-93522BD0D727}" destId="{614EC51F-FA7B-41E1-A5F9-43833644AB9D}" srcOrd="0" destOrd="0" presId="urn:microsoft.com/office/officeart/2005/8/layout/list1"/>
    <dgm:cxn modelId="{AC94E3DA-B170-43CF-97A0-02579E9DF239}" type="presParOf" srcId="{216A5CAF-A94C-4B77-AF99-93522BD0D727}" destId="{AAD5188B-DA8B-4E54-A630-936E83E010C8}" srcOrd="1" destOrd="0" presId="urn:microsoft.com/office/officeart/2005/8/layout/list1"/>
    <dgm:cxn modelId="{8058EED2-1F44-4469-BFF4-4D8DB416F31E}" type="presParOf" srcId="{A18A0A41-8535-478C-9568-62ABE3DC87BA}" destId="{FA0B6EE5-441C-4A85-9AA2-FADD05A78322}" srcOrd="5" destOrd="0" presId="urn:microsoft.com/office/officeart/2005/8/layout/list1"/>
    <dgm:cxn modelId="{1E2D68B0-13DE-4BF5-ACBB-7C0B5D91E384}" type="presParOf" srcId="{A18A0A41-8535-478C-9568-62ABE3DC87BA}" destId="{2F9F197B-B3EA-4D6F-88C0-A5D8F74727D8}" srcOrd="6" destOrd="0" presId="urn:microsoft.com/office/officeart/2005/8/layout/list1"/>
    <dgm:cxn modelId="{F435D683-D856-4FAF-A754-1DD0882FE191}" type="presParOf" srcId="{A18A0A41-8535-478C-9568-62ABE3DC87BA}" destId="{881F7751-F24A-470F-B1F7-012F59212D39}" srcOrd="7" destOrd="0" presId="urn:microsoft.com/office/officeart/2005/8/layout/list1"/>
    <dgm:cxn modelId="{60D3AED3-DDF5-45EB-ABEB-0EF460501497}" type="presParOf" srcId="{A18A0A41-8535-478C-9568-62ABE3DC87BA}" destId="{8CA4DCCA-F97B-46C5-BC2A-965FEDDE138C}" srcOrd="8" destOrd="0" presId="urn:microsoft.com/office/officeart/2005/8/layout/list1"/>
    <dgm:cxn modelId="{9638B543-B3EA-49D1-B9F6-7A45FB12C9D9}" type="presParOf" srcId="{8CA4DCCA-F97B-46C5-BC2A-965FEDDE138C}" destId="{57EF3699-0441-4DE3-A907-5A6247BFE09E}" srcOrd="0" destOrd="0" presId="urn:microsoft.com/office/officeart/2005/8/layout/list1"/>
    <dgm:cxn modelId="{6C44B7D1-B933-491C-A177-564E575D6ACD}" type="presParOf" srcId="{8CA4DCCA-F97B-46C5-BC2A-965FEDDE138C}" destId="{854627F0-BC48-4B66-B35B-84C865C55CCB}" srcOrd="1" destOrd="0" presId="urn:microsoft.com/office/officeart/2005/8/layout/list1"/>
    <dgm:cxn modelId="{9765818F-B7C7-43E9-81DF-93190836A421}" type="presParOf" srcId="{A18A0A41-8535-478C-9568-62ABE3DC87BA}" destId="{4E4B00C5-FFE2-4A6A-98C6-2212896B1D86}" srcOrd="9" destOrd="0" presId="urn:microsoft.com/office/officeart/2005/8/layout/list1"/>
    <dgm:cxn modelId="{226AC3F2-4AB5-4888-B9E7-BDEF271BE8AF}" type="presParOf" srcId="{A18A0A41-8535-478C-9568-62ABE3DC87BA}" destId="{9E0F58D1-EF3A-49E0-A6E9-6FB2D7A3A2A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67B790-5AE3-4000-A90E-95A83BCF9396}">
      <dsp:nvSpPr>
        <dsp:cNvPr id="0" name=""/>
        <dsp:cNvSpPr/>
      </dsp:nvSpPr>
      <dsp:spPr>
        <a:xfrm>
          <a:off x="0" y="12579"/>
          <a:ext cx="6096000" cy="101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u="sng" kern="1200" dirty="0" smtClean="0"/>
            <a:t>Science</a:t>
          </a:r>
          <a:r>
            <a:rPr lang="en-US" sz="2000" kern="1200" dirty="0" smtClean="0"/>
            <a:t>  </a:t>
          </a:r>
          <a:endParaRPr lang="en-US" sz="2000" kern="1200" dirty="0"/>
        </a:p>
      </dsp:txBody>
      <dsp:txXfrm>
        <a:off x="49347" y="61926"/>
        <a:ext cx="5997306" cy="912186"/>
      </dsp:txXfrm>
    </dsp:sp>
    <dsp:sp modelId="{0A3AB54C-2347-42F9-BCD5-262E96631B0A}">
      <dsp:nvSpPr>
        <dsp:cNvPr id="0" name=""/>
        <dsp:cNvSpPr/>
      </dsp:nvSpPr>
      <dsp:spPr>
        <a:xfrm>
          <a:off x="0" y="1023460"/>
          <a:ext cx="6096000" cy="894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knowledge gained through experience, study, and experimental investigation.</a:t>
          </a:r>
          <a:endParaRPr lang="en-US" sz="1800" kern="1200" dirty="0"/>
        </a:p>
      </dsp:txBody>
      <dsp:txXfrm>
        <a:off x="0" y="1023460"/>
        <a:ext cx="6096000" cy="894240"/>
      </dsp:txXfrm>
    </dsp:sp>
    <dsp:sp modelId="{45D58566-CCAA-4F95-BB9B-3FAF5D020A97}">
      <dsp:nvSpPr>
        <dsp:cNvPr id="0" name=""/>
        <dsp:cNvSpPr/>
      </dsp:nvSpPr>
      <dsp:spPr>
        <a:xfrm>
          <a:off x="0" y="1917700"/>
          <a:ext cx="6096000" cy="101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u="sng" kern="1200" dirty="0" smtClean="0"/>
            <a:t>Allocate</a:t>
          </a:r>
          <a:r>
            <a:rPr lang="en-US" sz="4000" kern="1200" dirty="0" smtClean="0"/>
            <a:t> </a:t>
          </a:r>
          <a:r>
            <a:rPr lang="en-US" sz="1800" kern="1200" dirty="0" smtClean="0"/>
            <a:t>–</a:t>
          </a:r>
          <a:endParaRPr lang="en-US" sz="1800" kern="1200" dirty="0"/>
        </a:p>
      </dsp:txBody>
      <dsp:txXfrm>
        <a:off x="49347" y="1967047"/>
        <a:ext cx="5997306" cy="912186"/>
      </dsp:txXfrm>
    </dsp:sp>
    <dsp:sp modelId="{1DA6DE77-49BF-46AA-95DB-894682BA8B3C}">
      <dsp:nvSpPr>
        <dsp:cNvPr id="0" name=""/>
        <dsp:cNvSpPr/>
      </dsp:nvSpPr>
      <dsp:spPr>
        <a:xfrm>
          <a:off x="0" y="2928580"/>
          <a:ext cx="6096000" cy="894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to distribute, use.</a:t>
          </a:r>
          <a:endParaRPr lang="en-US" sz="1800" kern="1200" dirty="0"/>
        </a:p>
      </dsp:txBody>
      <dsp:txXfrm>
        <a:off x="0" y="2928580"/>
        <a:ext cx="6096000" cy="89424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AD442F-7235-4DE1-B43B-88151243F380}">
      <dsp:nvSpPr>
        <dsp:cNvPr id="0" name=""/>
        <dsp:cNvSpPr/>
      </dsp:nvSpPr>
      <dsp:spPr>
        <a:xfrm>
          <a:off x="0" y="3403346"/>
          <a:ext cx="7924800" cy="111705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7368" tIns="277368" rIns="277368" bIns="277368" numCol="1" spcCol="1270" anchor="ctr" anchorCtr="0">
          <a:noAutofit/>
          <a:sp3d extrusionH="28000" prstMaterial="matte"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For whom to produce?</a:t>
          </a:r>
          <a:endParaRPr lang="en-US" sz="3900" kern="1200" dirty="0"/>
        </a:p>
      </dsp:txBody>
      <dsp:txXfrm>
        <a:off x="0" y="3403346"/>
        <a:ext cx="7924800" cy="1117054"/>
      </dsp:txXfrm>
    </dsp:sp>
    <dsp:sp modelId="{45D638E3-20BD-4DA2-A2E8-FEAC44790AC6}">
      <dsp:nvSpPr>
        <dsp:cNvPr id="0" name=""/>
        <dsp:cNvSpPr/>
      </dsp:nvSpPr>
      <dsp:spPr>
        <a:xfrm rot="10800000">
          <a:off x="0" y="1702072"/>
          <a:ext cx="7924800" cy="1718029"/>
        </a:xfrm>
        <a:prstGeom prst="upArrowCallout">
          <a:avLst/>
        </a:prstGeom>
        <a:solidFill>
          <a:schemeClr val="accent5">
            <a:hueOff val="183903"/>
            <a:satOff val="0"/>
            <a:lumOff val="-5196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7368" tIns="277368" rIns="277368" bIns="277368" numCol="1" spcCol="1270" anchor="ctr" anchorCtr="0">
          <a:noAutofit/>
          <a:sp3d extrusionH="28000" prstMaterial="matte"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How to Produce</a:t>
          </a:r>
          <a:endParaRPr lang="en-US" sz="3900" kern="1200" dirty="0"/>
        </a:p>
      </dsp:txBody>
      <dsp:txXfrm rot="10800000">
        <a:off x="0" y="1702072"/>
        <a:ext cx="7924800" cy="1116324"/>
      </dsp:txXfrm>
    </dsp:sp>
    <dsp:sp modelId="{6B1F83AE-7B0D-4B66-9C9C-E0C4074F201E}">
      <dsp:nvSpPr>
        <dsp:cNvPr id="0" name=""/>
        <dsp:cNvSpPr/>
      </dsp:nvSpPr>
      <dsp:spPr>
        <a:xfrm rot="10800000">
          <a:off x="0" y="799"/>
          <a:ext cx="7924800" cy="1718029"/>
        </a:xfrm>
        <a:prstGeom prst="upArrowCallout">
          <a:avLst/>
        </a:prstGeom>
        <a:solidFill>
          <a:schemeClr val="accent5">
            <a:hueOff val="367807"/>
            <a:satOff val="0"/>
            <a:lumOff val="-10393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7368" tIns="277368" rIns="277368" bIns="277368" numCol="1" spcCol="1270" anchor="ctr" anchorCtr="0">
          <a:noAutofit/>
          <a:sp3d extrusionH="28000" prstMaterial="matte"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What to Produce?</a:t>
          </a:r>
          <a:endParaRPr lang="en-US" sz="3900" kern="1200" dirty="0"/>
        </a:p>
      </dsp:txBody>
      <dsp:txXfrm rot="10800000">
        <a:off x="0" y="799"/>
        <a:ext cx="7924800" cy="111632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09CF5D-8E00-4D7E-BA7B-BE5A49EA87BA}">
      <dsp:nvSpPr>
        <dsp:cNvPr id="0" name=""/>
        <dsp:cNvSpPr/>
      </dsp:nvSpPr>
      <dsp:spPr>
        <a:xfrm>
          <a:off x="3461853" y="2665"/>
          <a:ext cx="2067892" cy="1344130"/>
        </a:xfrm>
        <a:prstGeom prst="roundRect">
          <a:avLst/>
        </a:prstGeom>
        <a:gradFill rotWithShape="1">
          <a:gsLst>
            <a:gs pos="0">
              <a:schemeClr val="accent3">
                <a:tint val="10000"/>
                <a:satMod val="300000"/>
              </a:schemeClr>
            </a:gs>
            <a:gs pos="34000">
              <a:schemeClr val="accent3">
                <a:tint val="13500"/>
                <a:satMod val="250000"/>
              </a:schemeClr>
            </a:gs>
            <a:gs pos="100000">
              <a:schemeClr val="accent3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 w="9525" cap="flat" cmpd="sng" algn="ctr">
          <a:solidFill>
            <a:schemeClr val="accent3">
              <a:satMod val="12000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u="sng" kern="1200" dirty="0" smtClean="0"/>
            <a:t>Natural resources</a:t>
          </a:r>
          <a:endParaRPr lang="en-US" sz="2000" u="none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u="none" kern="1200" dirty="0" smtClean="0"/>
            <a:t>(example: cotton)</a:t>
          </a:r>
          <a:r>
            <a:rPr lang="en-US" sz="2000" kern="1200" dirty="0" smtClean="0"/>
            <a:t> </a:t>
          </a:r>
          <a:endParaRPr lang="en-US" sz="2000" kern="1200" dirty="0"/>
        </a:p>
      </dsp:txBody>
      <dsp:txXfrm>
        <a:off x="3527468" y="68280"/>
        <a:ext cx="1936662" cy="1212900"/>
      </dsp:txXfrm>
    </dsp:sp>
    <dsp:sp modelId="{4F1A68D1-2084-4559-893A-1DB5CD78CD0B}">
      <dsp:nvSpPr>
        <dsp:cNvPr id="0" name=""/>
        <dsp:cNvSpPr/>
      </dsp:nvSpPr>
      <dsp:spPr>
        <a:xfrm>
          <a:off x="2274930" y="674730"/>
          <a:ext cx="4441739" cy="4441739"/>
        </a:xfrm>
        <a:custGeom>
          <a:avLst/>
          <a:gdLst/>
          <a:ahLst/>
          <a:cxnLst/>
          <a:rect l="0" t="0" r="0" b="0"/>
          <a:pathLst>
            <a:path>
              <a:moveTo>
                <a:pt x="3269714" y="263272"/>
              </a:moveTo>
              <a:arcTo wR="2220869" hR="2220869" stAng="17890896" swAng="262611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D25345-114E-40E0-8E14-785561EA3A37}">
      <dsp:nvSpPr>
        <dsp:cNvPr id="0" name=""/>
        <dsp:cNvSpPr/>
      </dsp:nvSpPr>
      <dsp:spPr>
        <a:xfrm>
          <a:off x="5682723" y="2223534"/>
          <a:ext cx="2067892" cy="1344130"/>
        </a:xfrm>
        <a:prstGeom prst="roundRect">
          <a:avLst/>
        </a:prstGeom>
        <a:gradFill rotWithShape="1">
          <a:gsLst>
            <a:gs pos="0">
              <a:schemeClr val="accent5">
                <a:tint val="10000"/>
                <a:satMod val="300000"/>
              </a:schemeClr>
            </a:gs>
            <a:gs pos="34000">
              <a:schemeClr val="accent5">
                <a:tint val="13500"/>
                <a:satMod val="250000"/>
              </a:schemeClr>
            </a:gs>
            <a:gs pos="100000">
              <a:schemeClr val="accent5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 w="9525" cap="flat" cmpd="sng" algn="ctr">
          <a:solidFill>
            <a:schemeClr val="accent5">
              <a:satMod val="12000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u="sng" kern="1200" dirty="0" smtClean="0"/>
            <a:t>Capital resources</a:t>
          </a:r>
          <a:endParaRPr lang="en-US" sz="2000" u="none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u="none" kern="1200" dirty="0" smtClean="0"/>
            <a:t>(example: thread)</a:t>
          </a:r>
          <a:r>
            <a:rPr lang="en-US" sz="2000" kern="1200" dirty="0" smtClean="0"/>
            <a:t> </a:t>
          </a:r>
          <a:endParaRPr lang="en-US" sz="2000" kern="1200" dirty="0"/>
        </a:p>
      </dsp:txBody>
      <dsp:txXfrm>
        <a:off x="5748338" y="2289149"/>
        <a:ext cx="1936662" cy="1212900"/>
      </dsp:txXfrm>
    </dsp:sp>
    <dsp:sp modelId="{F74F3489-9639-4CF6-8EC9-814A10A54E03}">
      <dsp:nvSpPr>
        <dsp:cNvPr id="0" name=""/>
        <dsp:cNvSpPr/>
      </dsp:nvSpPr>
      <dsp:spPr>
        <a:xfrm>
          <a:off x="2274930" y="674730"/>
          <a:ext cx="4441739" cy="4441739"/>
        </a:xfrm>
        <a:custGeom>
          <a:avLst/>
          <a:gdLst/>
          <a:ahLst/>
          <a:cxnLst/>
          <a:rect l="0" t="0" r="0" b="0"/>
          <a:pathLst>
            <a:path>
              <a:moveTo>
                <a:pt x="4332444" y="2908992"/>
              </a:moveTo>
              <a:arcTo wR="2220869" hR="2220869" stAng="1082989" swAng="262611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1C6F12-AD7E-4B0C-AC1B-93CA88F18BD2}">
      <dsp:nvSpPr>
        <dsp:cNvPr id="0" name=""/>
        <dsp:cNvSpPr/>
      </dsp:nvSpPr>
      <dsp:spPr>
        <a:xfrm>
          <a:off x="3461853" y="4444404"/>
          <a:ext cx="2067892" cy="1344130"/>
        </a:xfrm>
        <a:prstGeom prst="roundRect">
          <a:avLst/>
        </a:prstGeom>
        <a:gradFill rotWithShape="1">
          <a:gsLst>
            <a:gs pos="0">
              <a:schemeClr val="accent4">
                <a:tint val="10000"/>
                <a:satMod val="300000"/>
              </a:schemeClr>
            </a:gs>
            <a:gs pos="34000">
              <a:schemeClr val="accent4">
                <a:tint val="13500"/>
                <a:satMod val="250000"/>
              </a:schemeClr>
            </a:gs>
            <a:gs pos="100000">
              <a:schemeClr val="accent4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 w="9525" cap="flat" cmpd="sng" algn="ctr">
          <a:solidFill>
            <a:schemeClr val="accent4">
              <a:satMod val="12000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u="sng" kern="1200" dirty="0" smtClean="0"/>
            <a:t>Entrepreneur</a:t>
          </a:r>
          <a:endParaRPr lang="en-US" sz="2000" u="none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u="none" kern="1200" dirty="0" smtClean="0"/>
            <a:t>(example: </a:t>
          </a:r>
          <a:r>
            <a:rPr lang="en-US" sz="2000" b="0" kern="1200" dirty="0" smtClean="0"/>
            <a:t>T. W. Stewart, 1893)</a:t>
          </a:r>
          <a:endParaRPr lang="en-US" sz="2000" b="0" kern="1200" dirty="0"/>
        </a:p>
      </dsp:txBody>
      <dsp:txXfrm>
        <a:off x="3527468" y="4510019"/>
        <a:ext cx="1936662" cy="1212900"/>
      </dsp:txXfrm>
    </dsp:sp>
    <dsp:sp modelId="{7D03059A-7730-464A-8157-4F83001AE740}">
      <dsp:nvSpPr>
        <dsp:cNvPr id="0" name=""/>
        <dsp:cNvSpPr/>
      </dsp:nvSpPr>
      <dsp:spPr>
        <a:xfrm>
          <a:off x="2274930" y="674730"/>
          <a:ext cx="4441739" cy="4441739"/>
        </a:xfrm>
        <a:custGeom>
          <a:avLst/>
          <a:gdLst/>
          <a:ahLst/>
          <a:cxnLst/>
          <a:rect l="0" t="0" r="0" b="0"/>
          <a:pathLst>
            <a:path>
              <a:moveTo>
                <a:pt x="1172024" y="4178466"/>
              </a:moveTo>
              <a:arcTo wR="2220869" hR="2220869" stAng="7090896" swAng="262611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F65B0E-EA8A-4C3E-B353-D2CA325AC687}">
      <dsp:nvSpPr>
        <dsp:cNvPr id="0" name=""/>
        <dsp:cNvSpPr/>
      </dsp:nvSpPr>
      <dsp:spPr>
        <a:xfrm>
          <a:off x="1240984" y="2223534"/>
          <a:ext cx="2067892" cy="1344130"/>
        </a:xfrm>
        <a:prstGeom prst="roundRect">
          <a:avLst/>
        </a:prstGeom>
        <a:gradFill rotWithShape="1">
          <a:gsLst>
            <a:gs pos="0">
              <a:schemeClr val="accent1">
                <a:tint val="10000"/>
                <a:satMod val="300000"/>
              </a:schemeClr>
            </a:gs>
            <a:gs pos="34000">
              <a:schemeClr val="accent1">
                <a:tint val="13500"/>
                <a:satMod val="250000"/>
              </a:schemeClr>
            </a:gs>
            <a:gs pos="100000">
              <a:schemeClr val="accent1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 w="9525" cap="flat" cmpd="sng" algn="ctr">
          <a:solidFill>
            <a:schemeClr val="accent1">
              <a:satMod val="12000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u="sng" kern="1200" dirty="0" smtClean="0"/>
            <a:t>Labor</a:t>
          </a:r>
          <a:endParaRPr lang="en-US" sz="2000" u="none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u="none" kern="1200" dirty="0" smtClean="0"/>
            <a:t>(example: factory worker)</a:t>
          </a:r>
          <a:endParaRPr lang="en-US" sz="2000" kern="1200" dirty="0"/>
        </a:p>
      </dsp:txBody>
      <dsp:txXfrm>
        <a:off x="1306599" y="2289149"/>
        <a:ext cx="1936662" cy="1212900"/>
      </dsp:txXfrm>
    </dsp:sp>
    <dsp:sp modelId="{BE26B097-8CBA-4547-A1AC-AFCE7A603DF9}">
      <dsp:nvSpPr>
        <dsp:cNvPr id="0" name=""/>
        <dsp:cNvSpPr/>
      </dsp:nvSpPr>
      <dsp:spPr>
        <a:xfrm>
          <a:off x="2274930" y="674730"/>
          <a:ext cx="4441739" cy="4441739"/>
        </a:xfrm>
        <a:custGeom>
          <a:avLst/>
          <a:gdLst/>
          <a:ahLst/>
          <a:cxnLst/>
          <a:rect l="0" t="0" r="0" b="0"/>
          <a:pathLst>
            <a:path>
              <a:moveTo>
                <a:pt x="109294" y="1532746"/>
              </a:moveTo>
              <a:arcTo wR="2220869" hR="2220869" stAng="11882989" swAng="262611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A9C814-FECF-4B1C-B678-419A6008FC73}">
      <dsp:nvSpPr>
        <dsp:cNvPr id="0" name=""/>
        <dsp:cNvSpPr/>
      </dsp:nvSpPr>
      <dsp:spPr>
        <a:xfrm>
          <a:off x="5109572" y="3350767"/>
          <a:ext cx="2434234" cy="15768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__________________________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__________________________</a:t>
          </a:r>
          <a:endParaRPr lang="en-US" sz="1600" kern="1200" dirty="0"/>
        </a:p>
      </dsp:txBody>
      <dsp:txXfrm>
        <a:off x="5874481" y="3779613"/>
        <a:ext cx="1634688" cy="1113348"/>
      </dsp:txXfrm>
    </dsp:sp>
    <dsp:sp modelId="{23CE42BF-2174-47E8-87BD-61FCFF3E602F}">
      <dsp:nvSpPr>
        <dsp:cNvPr id="0" name=""/>
        <dsp:cNvSpPr/>
      </dsp:nvSpPr>
      <dsp:spPr>
        <a:xfrm>
          <a:off x="685792" y="3350767"/>
          <a:ext cx="2434234" cy="15768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__________________________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________________________</a:t>
          </a:r>
          <a:endParaRPr lang="en-US" sz="1600" kern="1200" dirty="0"/>
        </a:p>
      </dsp:txBody>
      <dsp:txXfrm>
        <a:off x="720430" y="3779613"/>
        <a:ext cx="1634688" cy="1113348"/>
      </dsp:txXfrm>
    </dsp:sp>
    <dsp:sp modelId="{0EC63B08-2D3B-4B61-A521-D8F5E5284902}">
      <dsp:nvSpPr>
        <dsp:cNvPr id="0" name=""/>
        <dsp:cNvSpPr/>
      </dsp:nvSpPr>
      <dsp:spPr>
        <a:xfrm>
          <a:off x="5109572" y="0"/>
          <a:ext cx="2434234" cy="15768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__________________________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_________________________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____________</a:t>
          </a:r>
          <a:endParaRPr lang="en-US" sz="1600" kern="1200" dirty="0"/>
        </a:p>
      </dsp:txBody>
      <dsp:txXfrm>
        <a:off x="5874481" y="34638"/>
        <a:ext cx="1634688" cy="1113348"/>
      </dsp:txXfrm>
    </dsp:sp>
    <dsp:sp modelId="{AC14E402-601F-4A3C-AF1D-2DDA481057A6}">
      <dsp:nvSpPr>
        <dsp:cNvPr id="0" name=""/>
        <dsp:cNvSpPr/>
      </dsp:nvSpPr>
      <dsp:spPr>
        <a:xfrm>
          <a:off x="685792" y="0"/>
          <a:ext cx="2434234" cy="15768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__________________________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________________________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_________</a:t>
          </a:r>
          <a:br>
            <a:rPr lang="en-US" sz="1600" kern="1200" dirty="0" smtClean="0"/>
          </a:br>
          <a:r>
            <a:rPr lang="en-US" sz="1600" kern="1200" dirty="0" smtClean="0"/>
            <a:t>________</a:t>
          </a:r>
          <a:endParaRPr lang="en-US" sz="1600" kern="1200" dirty="0"/>
        </a:p>
      </dsp:txBody>
      <dsp:txXfrm>
        <a:off x="720430" y="34638"/>
        <a:ext cx="1634688" cy="1113348"/>
      </dsp:txXfrm>
    </dsp:sp>
    <dsp:sp modelId="{D0428314-D755-42D3-8E74-FBA65D716150}">
      <dsp:nvSpPr>
        <dsp:cNvPr id="0" name=""/>
        <dsp:cNvSpPr/>
      </dsp:nvSpPr>
      <dsp:spPr>
        <a:xfrm>
          <a:off x="1931873" y="280873"/>
          <a:ext cx="2133650" cy="2133650"/>
        </a:xfrm>
        <a:prstGeom prst="pieWedge">
          <a:avLst/>
        </a:prstGeom>
        <a:gradFill rotWithShape="1">
          <a:gsLst>
            <a:gs pos="0">
              <a:schemeClr val="accent2">
                <a:tint val="10000"/>
                <a:satMod val="300000"/>
              </a:schemeClr>
            </a:gs>
            <a:gs pos="34000">
              <a:schemeClr val="accent2">
                <a:tint val="13500"/>
                <a:satMod val="250000"/>
              </a:schemeClr>
            </a:gs>
            <a:gs pos="100000">
              <a:schemeClr val="accent2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 w="9525" cap="flat" cmpd="sng" algn="ctr">
          <a:solidFill>
            <a:schemeClr val="accent2">
              <a:satMod val="12000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Natural Resources</a:t>
          </a:r>
          <a:endParaRPr lang="en-US" sz="1800" b="1" kern="1200" dirty="0"/>
        </a:p>
      </dsp:txBody>
      <dsp:txXfrm>
        <a:off x="2556805" y="905805"/>
        <a:ext cx="1508718" cy="1508718"/>
      </dsp:txXfrm>
    </dsp:sp>
    <dsp:sp modelId="{D4AE8BF4-4051-4670-B7E4-CF746ABFF39D}">
      <dsp:nvSpPr>
        <dsp:cNvPr id="0" name=""/>
        <dsp:cNvSpPr/>
      </dsp:nvSpPr>
      <dsp:spPr>
        <a:xfrm rot="5400000">
          <a:off x="4164076" y="280873"/>
          <a:ext cx="2133650" cy="2133650"/>
        </a:xfrm>
        <a:prstGeom prst="pieWedge">
          <a:avLst/>
        </a:prstGeom>
        <a:gradFill rotWithShape="1">
          <a:gsLst>
            <a:gs pos="0">
              <a:schemeClr val="accent6">
                <a:tint val="10000"/>
                <a:satMod val="300000"/>
              </a:schemeClr>
            </a:gs>
            <a:gs pos="34000">
              <a:schemeClr val="accent6">
                <a:tint val="13500"/>
                <a:satMod val="250000"/>
              </a:schemeClr>
            </a:gs>
            <a:gs pos="100000">
              <a:schemeClr val="accent6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 w="9525" cap="flat" cmpd="sng" algn="ctr">
          <a:solidFill>
            <a:schemeClr val="accent6">
              <a:satMod val="12000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Capital Resources</a:t>
          </a:r>
          <a:endParaRPr lang="en-US" sz="1800" b="1" kern="1200" dirty="0"/>
        </a:p>
      </dsp:txBody>
      <dsp:txXfrm rot="-5400000">
        <a:off x="4164076" y="905805"/>
        <a:ext cx="1508718" cy="1508718"/>
      </dsp:txXfrm>
    </dsp:sp>
    <dsp:sp modelId="{02331C5B-0ADA-4E7A-8BCA-12943C832B63}">
      <dsp:nvSpPr>
        <dsp:cNvPr id="0" name=""/>
        <dsp:cNvSpPr/>
      </dsp:nvSpPr>
      <dsp:spPr>
        <a:xfrm rot="10800000">
          <a:off x="4137202" y="2460801"/>
          <a:ext cx="2187397" cy="2238199"/>
        </a:xfrm>
        <a:prstGeom prst="pieWedge">
          <a:avLst/>
        </a:prstGeom>
        <a:solidFill>
          <a:srgbClr val="FFFF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</a:rPr>
            <a:t>Entrepreneur</a:t>
          </a:r>
          <a:endParaRPr lang="en-US" sz="1800" b="1" kern="1200" dirty="0">
            <a:solidFill>
              <a:schemeClr val="tx1"/>
            </a:solidFill>
          </a:endParaRPr>
        </a:p>
      </dsp:txBody>
      <dsp:txXfrm rot="10800000">
        <a:off x="4137202" y="2460801"/>
        <a:ext cx="1546723" cy="1582646"/>
      </dsp:txXfrm>
    </dsp:sp>
    <dsp:sp modelId="{45DBACB1-2F9D-4EDC-9515-621EE8648E32}">
      <dsp:nvSpPr>
        <dsp:cNvPr id="0" name=""/>
        <dsp:cNvSpPr/>
      </dsp:nvSpPr>
      <dsp:spPr>
        <a:xfrm rot="16200000">
          <a:off x="1931873" y="2513076"/>
          <a:ext cx="2133650" cy="2133650"/>
        </a:xfrm>
        <a:prstGeom prst="pieWedge">
          <a:avLst/>
        </a:prstGeom>
        <a:gradFill rotWithShape="1">
          <a:gsLst>
            <a:gs pos="0">
              <a:schemeClr val="accent4">
                <a:tint val="10000"/>
                <a:satMod val="300000"/>
              </a:schemeClr>
            </a:gs>
            <a:gs pos="34000">
              <a:schemeClr val="accent4">
                <a:tint val="13500"/>
                <a:satMod val="250000"/>
              </a:schemeClr>
            </a:gs>
            <a:gs pos="100000">
              <a:schemeClr val="accent4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 w="9525" cap="flat" cmpd="sng" algn="ctr">
          <a:solidFill>
            <a:schemeClr val="accent4">
              <a:satMod val="12000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Labor</a:t>
          </a:r>
          <a:endParaRPr lang="en-US" sz="1800" b="1" kern="1200" dirty="0"/>
        </a:p>
      </dsp:txBody>
      <dsp:txXfrm rot="5400000">
        <a:off x="2556805" y="2513076"/>
        <a:ext cx="1508718" cy="1508718"/>
      </dsp:txXfrm>
    </dsp:sp>
    <dsp:sp modelId="{76E67245-2209-43F6-8FE6-8355BACD93CC}">
      <dsp:nvSpPr>
        <dsp:cNvPr id="0" name=""/>
        <dsp:cNvSpPr/>
      </dsp:nvSpPr>
      <dsp:spPr>
        <a:xfrm>
          <a:off x="3746461" y="2020316"/>
          <a:ext cx="736676" cy="640588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EE1D49-C88E-402F-A4A7-1EA0C31D6ED6}">
      <dsp:nvSpPr>
        <dsp:cNvPr id="0" name=""/>
        <dsp:cNvSpPr/>
      </dsp:nvSpPr>
      <dsp:spPr>
        <a:xfrm rot="10800000">
          <a:off x="3746461" y="2266696"/>
          <a:ext cx="736676" cy="640588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7F9C74-B469-4BE2-AF62-F4798A50BD9A}">
      <dsp:nvSpPr>
        <dsp:cNvPr id="0" name=""/>
        <dsp:cNvSpPr/>
      </dsp:nvSpPr>
      <dsp:spPr>
        <a:xfrm>
          <a:off x="950721" y="1934"/>
          <a:ext cx="3122265" cy="1873359"/>
        </a:xfrm>
        <a:prstGeom prst="rect">
          <a:avLst/>
        </a:prstGeom>
        <a:gradFill rotWithShape="1">
          <a:gsLst>
            <a:gs pos="0">
              <a:schemeClr val="accent2">
                <a:tint val="10000"/>
                <a:satMod val="300000"/>
              </a:schemeClr>
            </a:gs>
            <a:gs pos="34000">
              <a:schemeClr val="accent2">
                <a:tint val="13500"/>
                <a:satMod val="250000"/>
              </a:schemeClr>
            </a:gs>
            <a:gs pos="100000">
              <a:schemeClr val="accent2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 w="9525" cap="flat" cmpd="sng" algn="ctr">
          <a:solidFill>
            <a:schemeClr val="accent2">
              <a:satMod val="12000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u="sng" kern="1200" dirty="0" smtClean="0"/>
            <a:t>resources</a:t>
          </a:r>
          <a:r>
            <a:rPr lang="en-US" sz="2400" kern="1200" dirty="0" smtClean="0"/>
            <a:t>  - something that can be turned into or used to create a good or service</a:t>
          </a:r>
          <a:endParaRPr lang="en-US" sz="2400" kern="1200" dirty="0"/>
        </a:p>
      </dsp:txBody>
      <dsp:txXfrm>
        <a:off x="950721" y="1934"/>
        <a:ext cx="3122265" cy="1873359"/>
      </dsp:txXfrm>
    </dsp:sp>
    <dsp:sp modelId="{9F6AE0FD-A8BD-4B2B-93F9-D410B809F28A}">
      <dsp:nvSpPr>
        <dsp:cNvPr id="0" name=""/>
        <dsp:cNvSpPr/>
      </dsp:nvSpPr>
      <dsp:spPr>
        <a:xfrm>
          <a:off x="4385213" y="1934"/>
          <a:ext cx="3122265" cy="1873359"/>
        </a:xfrm>
        <a:prstGeom prst="rect">
          <a:avLst/>
        </a:prstGeom>
        <a:gradFill rotWithShape="1">
          <a:gsLst>
            <a:gs pos="0">
              <a:schemeClr val="accent6">
                <a:tint val="10000"/>
                <a:satMod val="300000"/>
              </a:schemeClr>
            </a:gs>
            <a:gs pos="34000">
              <a:schemeClr val="accent6">
                <a:tint val="13500"/>
                <a:satMod val="250000"/>
              </a:schemeClr>
            </a:gs>
            <a:gs pos="100000">
              <a:schemeClr val="accent6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 w="9525" cap="flat" cmpd="sng" algn="ctr">
          <a:solidFill>
            <a:schemeClr val="accent6">
              <a:satMod val="12000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u="sng" kern="1200" dirty="0" smtClean="0"/>
            <a:t>scarcity</a:t>
          </a:r>
          <a:r>
            <a:rPr lang="en-US" sz="2400" kern="1200" dirty="0" smtClean="0"/>
            <a:t> – Too many wants not enough resources</a:t>
          </a:r>
          <a:endParaRPr lang="en-US" sz="2400" kern="1200" dirty="0"/>
        </a:p>
      </dsp:txBody>
      <dsp:txXfrm>
        <a:off x="4385213" y="1934"/>
        <a:ext cx="3122265" cy="1873359"/>
      </dsp:txXfrm>
    </dsp:sp>
    <dsp:sp modelId="{19843D81-1790-4795-BEB3-FC0EA104AE24}">
      <dsp:nvSpPr>
        <dsp:cNvPr id="0" name=""/>
        <dsp:cNvSpPr/>
      </dsp:nvSpPr>
      <dsp:spPr>
        <a:xfrm>
          <a:off x="990592" y="2209794"/>
          <a:ext cx="3122265" cy="1873359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u="sng" kern="1200" dirty="0" smtClean="0">
              <a:solidFill>
                <a:schemeClr val="tx1"/>
              </a:solidFill>
            </a:rPr>
            <a:t>good</a:t>
          </a:r>
          <a:r>
            <a:rPr lang="en-US" sz="2400" kern="1200" dirty="0" smtClean="0">
              <a:solidFill>
                <a:schemeClr val="tx1"/>
              </a:solidFill>
            </a:rPr>
            <a:t> – touchable objects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990592" y="2209794"/>
        <a:ext cx="3122265" cy="1873359"/>
      </dsp:txXfrm>
    </dsp:sp>
    <dsp:sp modelId="{77FFF2F5-98D8-4BEF-8ECD-81D57D0E0988}">
      <dsp:nvSpPr>
        <dsp:cNvPr id="0" name=""/>
        <dsp:cNvSpPr/>
      </dsp:nvSpPr>
      <dsp:spPr>
        <a:xfrm>
          <a:off x="4385213" y="2187520"/>
          <a:ext cx="3122265" cy="1873359"/>
        </a:xfrm>
        <a:prstGeom prst="rect">
          <a:avLst/>
        </a:prstGeom>
        <a:gradFill rotWithShape="1">
          <a:gsLst>
            <a:gs pos="0">
              <a:schemeClr val="accent3">
                <a:tint val="10000"/>
                <a:satMod val="300000"/>
              </a:schemeClr>
            </a:gs>
            <a:gs pos="34000">
              <a:schemeClr val="accent3">
                <a:tint val="13500"/>
                <a:satMod val="250000"/>
              </a:schemeClr>
            </a:gs>
            <a:gs pos="100000">
              <a:schemeClr val="accent3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 w="9525" cap="flat" cmpd="sng" algn="ctr">
          <a:solidFill>
            <a:schemeClr val="accent3">
              <a:satMod val="12000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u="sng" kern="1200" dirty="0" smtClean="0"/>
            <a:t>service</a:t>
          </a:r>
          <a:r>
            <a:rPr lang="en-US" sz="2400" kern="1200" dirty="0" smtClean="0"/>
            <a:t> – actions or work done for others</a:t>
          </a:r>
          <a:endParaRPr lang="en-US" sz="2400" kern="1200" dirty="0"/>
        </a:p>
      </dsp:txBody>
      <dsp:txXfrm>
        <a:off x="4385213" y="2187520"/>
        <a:ext cx="3122265" cy="1873359"/>
      </dsp:txXfrm>
    </dsp:sp>
    <dsp:sp modelId="{E4F28D5E-6FF5-42D0-BC63-C060F4EDCCDC}">
      <dsp:nvSpPr>
        <dsp:cNvPr id="0" name=""/>
        <dsp:cNvSpPr/>
      </dsp:nvSpPr>
      <dsp:spPr>
        <a:xfrm>
          <a:off x="914409" y="4343394"/>
          <a:ext cx="3122265" cy="1873359"/>
        </a:xfrm>
        <a:prstGeom prst="rect">
          <a:avLst/>
        </a:prstGeom>
        <a:gradFill rotWithShape="1">
          <a:gsLst>
            <a:gs pos="0">
              <a:schemeClr val="accent1">
                <a:tint val="10000"/>
                <a:satMod val="300000"/>
              </a:schemeClr>
            </a:gs>
            <a:gs pos="34000">
              <a:schemeClr val="accent1">
                <a:tint val="13500"/>
                <a:satMod val="250000"/>
              </a:schemeClr>
            </a:gs>
            <a:gs pos="100000">
              <a:schemeClr val="accent1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 w="9525" cap="flat" cmpd="sng" algn="ctr">
          <a:solidFill>
            <a:schemeClr val="accent1">
              <a:satMod val="12000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u="sng" kern="1200" dirty="0" smtClean="0"/>
            <a:t>need</a:t>
          </a:r>
          <a:r>
            <a:rPr lang="en-US" sz="2400" kern="1200" dirty="0" smtClean="0"/>
            <a:t> – a necessity</a:t>
          </a:r>
          <a:endParaRPr lang="en-US" sz="2400" kern="1200" dirty="0"/>
        </a:p>
      </dsp:txBody>
      <dsp:txXfrm>
        <a:off x="914409" y="4343394"/>
        <a:ext cx="3122265" cy="1873359"/>
      </dsp:txXfrm>
    </dsp:sp>
    <dsp:sp modelId="{C9E0D70F-6825-4BD7-9FC8-561C455245ED}">
      <dsp:nvSpPr>
        <dsp:cNvPr id="0" name=""/>
        <dsp:cNvSpPr/>
      </dsp:nvSpPr>
      <dsp:spPr>
        <a:xfrm>
          <a:off x="4385213" y="4373106"/>
          <a:ext cx="3122265" cy="1873359"/>
        </a:xfrm>
        <a:prstGeom prst="rect">
          <a:avLst/>
        </a:prstGeom>
        <a:gradFill rotWithShape="1">
          <a:gsLst>
            <a:gs pos="0">
              <a:schemeClr val="accent4">
                <a:tint val="10000"/>
                <a:satMod val="300000"/>
              </a:schemeClr>
            </a:gs>
            <a:gs pos="34000">
              <a:schemeClr val="accent4">
                <a:tint val="13500"/>
                <a:satMod val="250000"/>
              </a:schemeClr>
            </a:gs>
            <a:gs pos="100000">
              <a:schemeClr val="accent4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 w="9525" cap="flat" cmpd="sng" algn="ctr">
          <a:solidFill>
            <a:schemeClr val="accent4">
              <a:satMod val="12000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u="sng" kern="1200" dirty="0" smtClean="0"/>
            <a:t>want</a:t>
          </a:r>
          <a:r>
            <a:rPr lang="en-US" sz="2400" kern="1200" dirty="0" smtClean="0"/>
            <a:t> – a desire</a:t>
          </a:r>
          <a:endParaRPr lang="en-US" sz="2400" kern="1200" dirty="0"/>
        </a:p>
      </dsp:txBody>
      <dsp:txXfrm>
        <a:off x="4385213" y="4373106"/>
        <a:ext cx="3122265" cy="18733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333823-E3B3-4907-9C94-002DD618A701}">
      <dsp:nvSpPr>
        <dsp:cNvPr id="0" name=""/>
        <dsp:cNvSpPr/>
      </dsp:nvSpPr>
      <dsp:spPr>
        <a:xfrm>
          <a:off x="1139432" y="533400"/>
          <a:ext cx="2671754" cy="1414462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5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 smtClean="0"/>
            <a:t>itunes</a:t>
          </a:r>
          <a:endParaRPr lang="en-US" sz="3200" b="1" kern="1200" dirty="0"/>
        </a:p>
      </dsp:txBody>
      <dsp:txXfrm>
        <a:off x="1139432" y="533400"/>
        <a:ext cx="2671754" cy="1414462"/>
      </dsp:txXfrm>
    </dsp:sp>
    <dsp:sp modelId="{C3410B20-E362-4AF9-9209-35C28041EF44}">
      <dsp:nvSpPr>
        <dsp:cNvPr id="0" name=""/>
        <dsp:cNvSpPr/>
      </dsp:nvSpPr>
      <dsp:spPr>
        <a:xfrm>
          <a:off x="4046930" y="499665"/>
          <a:ext cx="2357437" cy="1414462"/>
        </a:xfrm>
        <a:prstGeom prst="rect">
          <a:avLst/>
        </a:prstGeom>
        <a:gradFill rotWithShape="0">
          <a:gsLst>
            <a:gs pos="0">
              <a:schemeClr val="accent5">
                <a:hueOff val="91952"/>
                <a:satOff val="0"/>
                <a:lumOff val="-2598"/>
                <a:alphaOff val="0"/>
                <a:tint val="60000"/>
                <a:satMod val="160000"/>
              </a:schemeClr>
            </a:gs>
            <a:gs pos="46000">
              <a:schemeClr val="accent5">
                <a:hueOff val="91952"/>
                <a:satOff val="0"/>
                <a:lumOff val="-2598"/>
                <a:alphaOff val="0"/>
                <a:tint val="86000"/>
                <a:satMod val="160000"/>
              </a:schemeClr>
            </a:gs>
            <a:gs pos="100000">
              <a:schemeClr val="accent5">
                <a:hueOff val="91952"/>
                <a:satOff val="0"/>
                <a:lumOff val="-2598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Education</a:t>
          </a:r>
          <a:endParaRPr lang="en-US" sz="3200" b="1" kern="1200" dirty="0"/>
        </a:p>
      </dsp:txBody>
      <dsp:txXfrm>
        <a:off x="4046930" y="499665"/>
        <a:ext cx="2357437" cy="1414462"/>
      </dsp:txXfrm>
    </dsp:sp>
    <dsp:sp modelId="{75161012-D064-4BF2-8B9E-67AEECE35BAA}">
      <dsp:nvSpPr>
        <dsp:cNvPr id="0" name=""/>
        <dsp:cNvSpPr/>
      </dsp:nvSpPr>
      <dsp:spPr>
        <a:xfrm>
          <a:off x="0" y="2149871"/>
          <a:ext cx="2357437" cy="1414462"/>
        </a:xfrm>
        <a:prstGeom prst="rect">
          <a:avLst/>
        </a:prstGeom>
        <a:gradFill rotWithShape="0">
          <a:gsLst>
            <a:gs pos="0">
              <a:schemeClr val="accent5">
                <a:hueOff val="183903"/>
                <a:satOff val="0"/>
                <a:lumOff val="-5196"/>
                <a:alphaOff val="0"/>
                <a:tint val="60000"/>
                <a:satMod val="160000"/>
              </a:schemeClr>
            </a:gs>
            <a:gs pos="46000">
              <a:schemeClr val="accent5">
                <a:hueOff val="183903"/>
                <a:satOff val="0"/>
                <a:lumOff val="-5196"/>
                <a:alphaOff val="0"/>
                <a:tint val="86000"/>
                <a:satMod val="160000"/>
              </a:schemeClr>
            </a:gs>
            <a:gs pos="100000">
              <a:schemeClr val="accent5">
                <a:hueOff val="183903"/>
                <a:satOff val="0"/>
                <a:lumOff val="-5196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E-book</a:t>
          </a:r>
          <a:endParaRPr lang="en-US" sz="3200" b="1" kern="1200" dirty="0"/>
        </a:p>
      </dsp:txBody>
      <dsp:txXfrm>
        <a:off x="0" y="2149871"/>
        <a:ext cx="2357437" cy="1414462"/>
      </dsp:txXfrm>
    </dsp:sp>
    <dsp:sp modelId="{492BF7DB-8419-43C9-A4E6-BF9D870E18AE}">
      <dsp:nvSpPr>
        <dsp:cNvPr id="0" name=""/>
        <dsp:cNvSpPr/>
      </dsp:nvSpPr>
      <dsp:spPr>
        <a:xfrm>
          <a:off x="2593181" y="2149871"/>
          <a:ext cx="2357437" cy="1414462"/>
        </a:xfrm>
        <a:prstGeom prst="rect">
          <a:avLst/>
        </a:prstGeom>
        <a:gradFill rotWithShape="0">
          <a:gsLst>
            <a:gs pos="0">
              <a:schemeClr val="accent5">
                <a:hueOff val="275855"/>
                <a:satOff val="0"/>
                <a:lumOff val="-7795"/>
                <a:alphaOff val="0"/>
                <a:tint val="60000"/>
                <a:satMod val="160000"/>
              </a:schemeClr>
            </a:gs>
            <a:gs pos="46000">
              <a:schemeClr val="accent5">
                <a:hueOff val="275855"/>
                <a:satOff val="0"/>
                <a:lumOff val="-7795"/>
                <a:alphaOff val="0"/>
                <a:tint val="86000"/>
                <a:satMod val="160000"/>
              </a:schemeClr>
            </a:gs>
            <a:gs pos="100000">
              <a:schemeClr val="accent5">
                <a:hueOff val="275855"/>
                <a:satOff val="0"/>
                <a:lumOff val="-7795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E-Reader</a:t>
          </a:r>
          <a:endParaRPr lang="en-US" sz="3200" b="1" kern="1200" dirty="0"/>
        </a:p>
      </dsp:txBody>
      <dsp:txXfrm>
        <a:off x="2593181" y="2149871"/>
        <a:ext cx="2357437" cy="1414462"/>
      </dsp:txXfrm>
    </dsp:sp>
    <dsp:sp modelId="{29FDCDD4-5869-4016-8BE0-4144AE4D86A2}">
      <dsp:nvSpPr>
        <dsp:cNvPr id="0" name=""/>
        <dsp:cNvSpPr/>
      </dsp:nvSpPr>
      <dsp:spPr>
        <a:xfrm>
          <a:off x="5186362" y="2149871"/>
          <a:ext cx="2357437" cy="1414462"/>
        </a:xfrm>
        <a:prstGeom prst="rect">
          <a:avLst/>
        </a:prstGeom>
        <a:gradFill rotWithShape="0">
          <a:gsLst>
            <a:gs pos="0">
              <a:schemeClr val="accent5">
                <a:hueOff val="367807"/>
                <a:satOff val="0"/>
                <a:lumOff val="-10393"/>
                <a:alphaOff val="0"/>
                <a:tint val="60000"/>
                <a:satMod val="160000"/>
              </a:schemeClr>
            </a:gs>
            <a:gs pos="46000">
              <a:schemeClr val="accent5">
                <a:hueOff val="367807"/>
                <a:satOff val="0"/>
                <a:lumOff val="-10393"/>
                <a:alphaOff val="0"/>
                <a:tint val="86000"/>
                <a:satMod val="160000"/>
              </a:schemeClr>
            </a:gs>
            <a:gs pos="100000">
              <a:schemeClr val="accent5">
                <a:hueOff val="367807"/>
                <a:satOff val="0"/>
                <a:lumOff val="-10393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Uber</a:t>
          </a:r>
          <a:endParaRPr lang="en-US" sz="3200" b="1" kern="1200" dirty="0"/>
        </a:p>
      </dsp:txBody>
      <dsp:txXfrm>
        <a:off x="5186362" y="2149871"/>
        <a:ext cx="2357437" cy="141446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333823-E3B3-4907-9C94-002DD618A701}">
      <dsp:nvSpPr>
        <dsp:cNvPr id="0" name=""/>
        <dsp:cNvSpPr/>
      </dsp:nvSpPr>
      <dsp:spPr>
        <a:xfrm>
          <a:off x="0" y="499665"/>
          <a:ext cx="2357437" cy="141446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Water</a:t>
          </a:r>
          <a:endParaRPr lang="en-US" sz="3200" b="1" kern="1200" dirty="0"/>
        </a:p>
      </dsp:txBody>
      <dsp:txXfrm>
        <a:off x="0" y="499665"/>
        <a:ext cx="2357437" cy="1414462"/>
      </dsp:txXfrm>
    </dsp:sp>
    <dsp:sp modelId="{C3410B20-E362-4AF9-9209-35C28041EF44}">
      <dsp:nvSpPr>
        <dsp:cNvPr id="0" name=""/>
        <dsp:cNvSpPr/>
      </dsp:nvSpPr>
      <dsp:spPr>
        <a:xfrm>
          <a:off x="2593181" y="499665"/>
          <a:ext cx="2357437" cy="141446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music</a:t>
          </a:r>
          <a:endParaRPr lang="en-US" sz="3200" b="1" kern="1200" dirty="0"/>
        </a:p>
      </dsp:txBody>
      <dsp:txXfrm>
        <a:off x="2593181" y="499665"/>
        <a:ext cx="2357437" cy="1414462"/>
      </dsp:txXfrm>
    </dsp:sp>
    <dsp:sp modelId="{75161012-D064-4BF2-8B9E-67AEECE35BAA}">
      <dsp:nvSpPr>
        <dsp:cNvPr id="0" name=""/>
        <dsp:cNvSpPr/>
      </dsp:nvSpPr>
      <dsp:spPr>
        <a:xfrm>
          <a:off x="5186362" y="499665"/>
          <a:ext cx="2357437" cy="141446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Toilet Paper</a:t>
          </a:r>
          <a:endParaRPr lang="en-US" sz="3200" b="1" kern="1200" dirty="0"/>
        </a:p>
      </dsp:txBody>
      <dsp:txXfrm>
        <a:off x="5186362" y="499665"/>
        <a:ext cx="2357437" cy="1414462"/>
      </dsp:txXfrm>
    </dsp:sp>
    <dsp:sp modelId="{492BF7DB-8419-43C9-A4E6-BF9D870E18AE}">
      <dsp:nvSpPr>
        <dsp:cNvPr id="0" name=""/>
        <dsp:cNvSpPr/>
      </dsp:nvSpPr>
      <dsp:spPr>
        <a:xfrm>
          <a:off x="1296590" y="2149871"/>
          <a:ext cx="2357437" cy="141446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Medicine</a:t>
          </a:r>
          <a:endParaRPr lang="en-US" sz="3200" b="1" kern="1200" dirty="0"/>
        </a:p>
      </dsp:txBody>
      <dsp:txXfrm>
        <a:off x="1296590" y="2149871"/>
        <a:ext cx="2357437" cy="1414462"/>
      </dsp:txXfrm>
    </dsp:sp>
    <dsp:sp modelId="{29FDCDD4-5869-4016-8BE0-4144AE4D86A2}">
      <dsp:nvSpPr>
        <dsp:cNvPr id="0" name=""/>
        <dsp:cNvSpPr/>
      </dsp:nvSpPr>
      <dsp:spPr>
        <a:xfrm>
          <a:off x="3889771" y="2149871"/>
          <a:ext cx="2357437" cy="141446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Jewelry</a:t>
          </a:r>
          <a:endParaRPr lang="en-US" sz="3200" b="1" kern="1200" dirty="0"/>
        </a:p>
      </dsp:txBody>
      <dsp:txXfrm>
        <a:off x="3889771" y="2149871"/>
        <a:ext cx="2357437" cy="141446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428CE1-816E-4939-9F77-A070FF3C218D}">
      <dsp:nvSpPr>
        <dsp:cNvPr id="0" name=""/>
        <dsp:cNvSpPr/>
      </dsp:nvSpPr>
      <dsp:spPr>
        <a:xfrm>
          <a:off x="2667" y="476047"/>
          <a:ext cx="2600324" cy="104013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Scarcity</a:t>
          </a:r>
          <a:endParaRPr lang="en-US" sz="2800" b="1" kern="1200" dirty="0"/>
        </a:p>
      </dsp:txBody>
      <dsp:txXfrm>
        <a:off x="2667" y="476047"/>
        <a:ext cx="2600324" cy="1040130"/>
      </dsp:txXfrm>
    </dsp:sp>
    <dsp:sp modelId="{57BA9AE6-7B6D-4799-A9F3-11674DDC4660}">
      <dsp:nvSpPr>
        <dsp:cNvPr id="0" name=""/>
        <dsp:cNvSpPr/>
      </dsp:nvSpPr>
      <dsp:spPr>
        <a:xfrm>
          <a:off x="2667" y="1516177"/>
          <a:ext cx="2600324" cy="4103774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Too many wants not enough resources.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You can’t have everything you want, so you have to make choices.</a:t>
          </a:r>
          <a:endParaRPr lang="en-US" sz="2400" kern="1200" dirty="0"/>
        </a:p>
      </dsp:txBody>
      <dsp:txXfrm>
        <a:off x="2667" y="1516177"/>
        <a:ext cx="2600324" cy="4103774"/>
      </dsp:txXfrm>
    </dsp:sp>
    <dsp:sp modelId="{CD3BF628-E324-4D08-A610-88B67448D9DA}">
      <dsp:nvSpPr>
        <dsp:cNvPr id="0" name=""/>
        <dsp:cNvSpPr/>
      </dsp:nvSpPr>
      <dsp:spPr>
        <a:xfrm>
          <a:off x="2967037" y="476047"/>
          <a:ext cx="2600324" cy="104013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Opportunity Costs</a:t>
          </a:r>
          <a:endParaRPr lang="en-US" sz="2800" kern="1200" dirty="0"/>
        </a:p>
      </dsp:txBody>
      <dsp:txXfrm>
        <a:off x="2967037" y="476047"/>
        <a:ext cx="2600324" cy="1040130"/>
      </dsp:txXfrm>
    </dsp:sp>
    <dsp:sp modelId="{BAA45C00-AD61-41BF-A2CF-5D81133E3557}">
      <dsp:nvSpPr>
        <dsp:cNvPr id="0" name=""/>
        <dsp:cNvSpPr/>
      </dsp:nvSpPr>
      <dsp:spPr>
        <a:xfrm>
          <a:off x="2967037" y="1516177"/>
          <a:ext cx="2600324" cy="4103774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2024" tIns="192024" rIns="256032" bIns="288036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600" kern="1200" dirty="0" smtClean="0"/>
            <a:t>What you give up when you make a choice.</a:t>
          </a:r>
          <a:endParaRPr lang="en-US" sz="3600" kern="1200" dirty="0"/>
        </a:p>
      </dsp:txBody>
      <dsp:txXfrm>
        <a:off x="2967037" y="1516177"/>
        <a:ext cx="2600324" cy="4103774"/>
      </dsp:txXfrm>
    </dsp:sp>
    <dsp:sp modelId="{DB35003A-60D9-42AE-B0D1-5860F9E0D781}">
      <dsp:nvSpPr>
        <dsp:cNvPr id="0" name=""/>
        <dsp:cNvSpPr/>
      </dsp:nvSpPr>
      <dsp:spPr>
        <a:xfrm>
          <a:off x="5931407" y="476047"/>
          <a:ext cx="2600324" cy="104013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Trade-offs</a:t>
          </a:r>
          <a:endParaRPr lang="en-US" sz="2800" kern="1200" dirty="0"/>
        </a:p>
      </dsp:txBody>
      <dsp:txXfrm>
        <a:off x="5931407" y="476047"/>
        <a:ext cx="2600324" cy="1040130"/>
      </dsp:txXfrm>
    </dsp:sp>
    <dsp:sp modelId="{BDDFFCCC-BAE8-4295-B39B-B8A3B56C4A18}">
      <dsp:nvSpPr>
        <dsp:cNvPr id="0" name=""/>
        <dsp:cNvSpPr/>
      </dsp:nvSpPr>
      <dsp:spPr>
        <a:xfrm>
          <a:off x="5931407" y="1516177"/>
          <a:ext cx="2600324" cy="4103774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2024" tIns="192024" rIns="256032" bIns="288036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600" kern="1200" dirty="0" smtClean="0"/>
            <a:t>You give up one good to choose another good.</a:t>
          </a:r>
          <a:endParaRPr lang="en-US" sz="3600" kern="1200" dirty="0"/>
        </a:p>
      </dsp:txBody>
      <dsp:txXfrm>
        <a:off x="5931407" y="1516177"/>
        <a:ext cx="2600324" cy="410377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56A7D4-1BF4-4826-8043-A2B7C8143313}">
      <dsp:nvSpPr>
        <dsp:cNvPr id="0" name=""/>
        <dsp:cNvSpPr/>
      </dsp:nvSpPr>
      <dsp:spPr>
        <a:xfrm>
          <a:off x="177349" y="1163844"/>
          <a:ext cx="4166034" cy="2148123"/>
        </a:xfrm>
        <a:prstGeom prst="rect">
          <a:avLst/>
        </a:prstGeom>
        <a:solidFill>
          <a:srgbClr val="FFFF99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/>
            </a:rPr>
            <a:t>S1: The school board only has enough money to build either a new gym or a library.  The board chooses to build the library.</a:t>
          </a:r>
          <a:endParaRPr lang="en-US" sz="2000" b="1" kern="1200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/>
          </a:endParaRPr>
        </a:p>
      </dsp:txBody>
      <dsp:txXfrm>
        <a:off x="177349" y="1163844"/>
        <a:ext cx="4166034" cy="2148123"/>
      </dsp:txXfrm>
    </dsp:sp>
    <dsp:sp modelId="{664E836E-6FF2-473E-9660-3DF2672442EC}">
      <dsp:nvSpPr>
        <dsp:cNvPr id="0" name=""/>
        <dsp:cNvSpPr/>
      </dsp:nvSpPr>
      <dsp:spPr>
        <a:xfrm>
          <a:off x="177349" y="3314033"/>
          <a:ext cx="4166034" cy="19553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Scarcity = 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Opportunity cost=</a:t>
          </a:r>
          <a:endParaRPr lang="en-US" sz="2800" kern="1200" dirty="0"/>
        </a:p>
      </dsp:txBody>
      <dsp:txXfrm>
        <a:off x="177349" y="3314033"/>
        <a:ext cx="4166034" cy="1955360"/>
      </dsp:txXfrm>
    </dsp:sp>
    <dsp:sp modelId="{A4A857D1-8A0D-48BD-A8FC-F61A878BA7D7}">
      <dsp:nvSpPr>
        <dsp:cNvPr id="0" name=""/>
        <dsp:cNvSpPr/>
      </dsp:nvSpPr>
      <dsp:spPr>
        <a:xfrm>
          <a:off x="4749364" y="1168805"/>
          <a:ext cx="4166034" cy="2184001"/>
        </a:xfrm>
        <a:prstGeom prst="rect">
          <a:avLst/>
        </a:prstGeom>
        <a:solidFill>
          <a:srgbClr val="FFFF99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/>
            </a:rPr>
            <a:t>S2: The General Assembly must decide between allocating financial resources to hurricane relief or to the Smart Start program for children.  Assembly men choose to increase funding for hurricane relief.</a:t>
          </a:r>
          <a:endParaRPr lang="en-US" sz="2000" b="1" kern="1200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/>
          </a:endParaRPr>
        </a:p>
      </dsp:txBody>
      <dsp:txXfrm>
        <a:off x="4749364" y="1168805"/>
        <a:ext cx="4166034" cy="2184001"/>
      </dsp:txXfrm>
    </dsp:sp>
    <dsp:sp modelId="{6A9AEAF4-B7C5-4BA5-AF8A-CED63BA7CEE2}">
      <dsp:nvSpPr>
        <dsp:cNvPr id="0" name=""/>
        <dsp:cNvSpPr/>
      </dsp:nvSpPr>
      <dsp:spPr>
        <a:xfrm>
          <a:off x="4749364" y="3355349"/>
          <a:ext cx="4166034" cy="194656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Scarcity = 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Opportunity cost=</a:t>
          </a:r>
          <a:endParaRPr lang="en-US" sz="2800" kern="1200" dirty="0"/>
        </a:p>
      </dsp:txBody>
      <dsp:txXfrm>
        <a:off x="4749364" y="3355349"/>
        <a:ext cx="4166034" cy="194656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56A7D4-1BF4-4826-8043-A2B7C8143313}">
      <dsp:nvSpPr>
        <dsp:cNvPr id="0" name=""/>
        <dsp:cNvSpPr/>
      </dsp:nvSpPr>
      <dsp:spPr>
        <a:xfrm>
          <a:off x="177634" y="1426043"/>
          <a:ext cx="4166034" cy="3629158"/>
        </a:xfrm>
        <a:prstGeom prst="rect">
          <a:avLst/>
        </a:prstGeom>
        <a:gradFill rotWithShape="1">
          <a:gsLst>
            <a:gs pos="0">
              <a:schemeClr val="accent2">
                <a:tint val="10000"/>
                <a:satMod val="300000"/>
              </a:schemeClr>
            </a:gs>
            <a:gs pos="34000">
              <a:schemeClr val="accent2">
                <a:tint val="13500"/>
                <a:satMod val="250000"/>
              </a:schemeClr>
            </a:gs>
            <a:gs pos="100000">
              <a:schemeClr val="accent2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 w="9525" cap="flat" cmpd="sng" algn="ctr">
          <a:solidFill>
            <a:schemeClr val="accent2">
              <a:satMod val="12000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42240" tIns="81280" rIns="142240" bIns="81280" numCol="1" spcCol="1270" anchor="ctr" anchorCtr="0">
          <a:noAutofit/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You have 1 dollar. For breakfast you can buy a donut for 75 cents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or a bagel for 75 cents. You buy the bagel.</a:t>
          </a:r>
          <a:endParaRPr lang="en-US" sz="2000" b="1" kern="1200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/>
          </a:endParaRPr>
        </a:p>
      </dsp:txBody>
      <dsp:txXfrm>
        <a:off x="177634" y="1426043"/>
        <a:ext cx="4166034" cy="3629158"/>
      </dsp:txXfrm>
    </dsp:sp>
    <dsp:sp modelId="{664E836E-6FF2-473E-9660-3DF2672442EC}">
      <dsp:nvSpPr>
        <dsp:cNvPr id="0" name=""/>
        <dsp:cNvSpPr/>
      </dsp:nvSpPr>
      <dsp:spPr>
        <a:xfrm>
          <a:off x="177634" y="4479360"/>
          <a:ext cx="4166034" cy="6552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256032" bIns="288036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600" kern="1200" dirty="0" smtClean="0"/>
            <a:t>Scarcity = </a:t>
          </a:r>
          <a:endParaRPr lang="en-US" sz="3600" kern="1200" dirty="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600" kern="1200" dirty="0" smtClean="0"/>
            <a:t>Opportunity cost=</a:t>
          </a:r>
          <a:endParaRPr lang="en-US" sz="3600" kern="1200" dirty="0"/>
        </a:p>
      </dsp:txBody>
      <dsp:txXfrm>
        <a:off x="177634" y="4479360"/>
        <a:ext cx="4166034" cy="655272"/>
      </dsp:txXfrm>
    </dsp:sp>
    <dsp:sp modelId="{A4A857D1-8A0D-48BD-A8FC-F61A878BA7D7}">
      <dsp:nvSpPr>
        <dsp:cNvPr id="0" name=""/>
        <dsp:cNvSpPr/>
      </dsp:nvSpPr>
      <dsp:spPr>
        <a:xfrm>
          <a:off x="4749079" y="1174107"/>
          <a:ext cx="4166034" cy="4756375"/>
        </a:xfrm>
        <a:prstGeom prst="rect">
          <a:avLst/>
        </a:prstGeom>
        <a:gradFill rotWithShape="1">
          <a:gsLst>
            <a:gs pos="0">
              <a:schemeClr val="accent2">
                <a:tint val="10000"/>
                <a:satMod val="300000"/>
              </a:schemeClr>
            </a:gs>
            <a:gs pos="34000">
              <a:schemeClr val="accent2">
                <a:tint val="13500"/>
                <a:satMod val="250000"/>
              </a:schemeClr>
            </a:gs>
            <a:gs pos="100000">
              <a:schemeClr val="accent2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 w="9525" cap="flat" cmpd="sng" algn="ctr">
          <a:solidFill>
            <a:schemeClr val="accent2">
              <a:satMod val="12000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42240" tIns="81280" rIns="142240" bIns="81280" numCol="1" spcCol="1270" anchor="ctr" anchorCtr="0">
          <a:noAutofit/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Your company produces glass vases. Your supplier lost his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warehouse to a fire, and can only supply one type of vase- either a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round vase or rectangular vase. You choose the rectangular vase.</a:t>
          </a:r>
          <a:endParaRPr lang="en-US" sz="2000" b="1" kern="1200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/>
          </a:endParaRPr>
        </a:p>
      </dsp:txBody>
      <dsp:txXfrm>
        <a:off x="4749079" y="1174107"/>
        <a:ext cx="4166034" cy="4756375"/>
      </dsp:txXfrm>
    </dsp:sp>
    <dsp:sp modelId="{6A9AEAF4-B7C5-4BA5-AF8A-CED63BA7CEE2}">
      <dsp:nvSpPr>
        <dsp:cNvPr id="0" name=""/>
        <dsp:cNvSpPr/>
      </dsp:nvSpPr>
      <dsp:spPr>
        <a:xfrm>
          <a:off x="4749079" y="5045046"/>
          <a:ext cx="4166034" cy="45174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256032" bIns="288036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600" kern="1200" dirty="0" smtClean="0"/>
            <a:t>Scarcity = </a:t>
          </a:r>
          <a:endParaRPr lang="en-US" sz="3600" kern="1200" dirty="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600" kern="1200" dirty="0" smtClean="0"/>
            <a:t>Opportunity cost=</a:t>
          </a:r>
          <a:endParaRPr lang="en-US" sz="3600" kern="1200" dirty="0"/>
        </a:p>
      </dsp:txBody>
      <dsp:txXfrm>
        <a:off x="4749079" y="5045046"/>
        <a:ext cx="4166034" cy="45174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56A7D4-1BF4-4826-8043-A2B7C8143313}">
      <dsp:nvSpPr>
        <dsp:cNvPr id="0" name=""/>
        <dsp:cNvSpPr/>
      </dsp:nvSpPr>
      <dsp:spPr>
        <a:xfrm>
          <a:off x="228585" y="487214"/>
          <a:ext cx="4166034" cy="3629158"/>
        </a:xfrm>
        <a:prstGeom prst="rect">
          <a:avLst/>
        </a:prstGeom>
        <a:gradFill rotWithShape="1">
          <a:gsLst>
            <a:gs pos="0">
              <a:schemeClr val="accent2">
                <a:tint val="10000"/>
                <a:satMod val="300000"/>
              </a:schemeClr>
            </a:gs>
            <a:gs pos="34000">
              <a:schemeClr val="accent2">
                <a:tint val="13500"/>
                <a:satMod val="250000"/>
              </a:schemeClr>
            </a:gs>
            <a:gs pos="100000">
              <a:schemeClr val="accent2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 w="9525" cap="flat" cmpd="sng" algn="ctr">
          <a:solidFill>
            <a:schemeClr val="accent2">
              <a:satMod val="12000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42240" tIns="81280" rIns="142240" bIns="81280" numCol="1" spcCol="1270" anchor="ctr" anchorCtr="0">
          <a:noAutofit/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S3-You have 1 dollar. For breakfast you can buy a donut for 75 cents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or a bagel for 75 cents. You buy the bagel.</a:t>
          </a:r>
          <a:endParaRPr lang="en-US" sz="2000" b="1" kern="1200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/>
          </a:endParaRPr>
        </a:p>
      </dsp:txBody>
      <dsp:txXfrm>
        <a:off x="228585" y="487214"/>
        <a:ext cx="4166034" cy="3629158"/>
      </dsp:txXfrm>
    </dsp:sp>
    <dsp:sp modelId="{664E836E-6FF2-473E-9660-3DF2672442EC}">
      <dsp:nvSpPr>
        <dsp:cNvPr id="0" name=""/>
        <dsp:cNvSpPr/>
      </dsp:nvSpPr>
      <dsp:spPr>
        <a:xfrm>
          <a:off x="304782" y="3307822"/>
          <a:ext cx="4166034" cy="6552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256032" bIns="288036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600" kern="1200" dirty="0" smtClean="0"/>
            <a:t>Scarcity = </a:t>
          </a:r>
          <a:endParaRPr lang="en-US" sz="3600" kern="1200" dirty="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600" kern="1200" dirty="0" smtClean="0"/>
            <a:t>Opportunity cost=</a:t>
          </a:r>
          <a:endParaRPr lang="en-US" sz="3600" kern="1200" dirty="0"/>
        </a:p>
      </dsp:txBody>
      <dsp:txXfrm>
        <a:off x="304782" y="3307822"/>
        <a:ext cx="4166034" cy="655272"/>
      </dsp:txXfrm>
    </dsp:sp>
    <dsp:sp modelId="{A4A857D1-8A0D-48BD-A8FC-F61A878BA7D7}">
      <dsp:nvSpPr>
        <dsp:cNvPr id="0" name=""/>
        <dsp:cNvSpPr/>
      </dsp:nvSpPr>
      <dsp:spPr>
        <a:xfrm>
          <a:off x="4749365" y="535738"/>
          <a:ext cx="4166034" cy="4756375"/>
        </a:xfrm>
        <a:prstGeom prst="rect">
          <a:avLst/>
        </a:prstGeom>
        <a:gradFill rotWithShape="1">
          <a:gsLst>
            <a:gs pos="0">
              <a:schemeClr val="accent2">
                <a:tint val="10000"/>
                <a:satMod val="300000"/>
              </a:schemeClr>
            </a:gs>
            <a:gs pos="34000">
              <a:schemeClr val="accent2">
                <a:tint val="13500"/>
                <a:satMod val="250000"/>
              </a:schemeClr>
            </a:gs>
            <a:gs pos="100000">
              <a:schemeClr val="accent2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 w="9525" cap="flat" cmpd="sng" algn="ctr">
          <a:solidFill>
            <a:schemeClr val="accent2">
              <a:satMod val="12000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42240" tIns="81280" rIns="142240" bIns="81280" numCol="1" spcCol="1270" anchor="ctr" anchorCtr="0">
          <a:noAutofit/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S4 Your company produces glass vases. Your supplier lost his warehouse to a fire, and can only supply one type of vase- either a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round vase or rectangular vase. You choose the rectangular vase.</a:t>
          </a:r>
          <a:endParaRPr lang="en-US" sz="2000" b="1" kern="1200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/>
          </a:endParaRPr>
        </a:p>
      </dsp:txBody>
      <dsp:txXfrm>
        <a:off x="4749365" y="535738"/>
        <a:ext cx="4166034" cy="4756375"/>
      </dsp:txXfrm>
    </dsp:sp>
    <dsp:sp modelId="{6A9AEAF4-B7C5-4BA5-AF8A-CED63BA7CEE2}">
      <dsp:nvSpPr>
        <dsp:cNvPr id="0" name=""/>
        <dsp:cNvSpPr/>
      </dsp:nvSpPr>
      <dsp:spPr>
        <a:xfrm>
          <a:off x="4749365" y="4397281"/>
          <a:ext cx="4166034" cy="45174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Scarcity = 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Opportunity cost=</a:t>
          </a:r>
          <a:endParaRPr lang="en-US" sz="2800" kern="1200" dirty="0"/>
        </a:p>
      </dsp:txBody>
      <dsp:txXfrm>
        <a:off x="4749365" y="4397281"/>
        <a:ext cx="4166034" cy="45174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9296C2-F46C-460C-B2E8-E55386ED6821}">
      <dsp:nvSpPr>
        <dsp:cNvPr id="0" name=""/>
        <dsp:cNvSpPr/>
      </dsp:nvSpPr>
      <dsp:spPr>
        <a:xfrm>
          <a:off x="0" y="567423"/>
          <a:ext cx="8686800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BDC66D-5181-492F-BC31-6C6C02370068}">
      <dsp:nvSpPr>
        <dsp:cNvPr id="0" name=""/>
        <dsp:cNvSpPr/>
      </dsp:nvSpPr>
      <dsp:spPr>
        <a:xfrm>
          <a:off x="434340" y="53873"/>
          <a:ext cx="6461780" cy="1059669"/>
        </a:xfrm>
        <a:prstGeom prst="roundRect">
          <a:avLst/>
        </a:prstGeom>
        <a:gradFill rotWithShape="1">
          <a:gsLst>
            <a:gs pos="0">
              <a:schemeClr val="accent5">
                <a:tint val="60000"/>
                <a:satMod val="160000"/>
              </a:schemeClr>
            </a:gs>
            <a:gs pos="46000">
              <a:schemeClr val="accent5">
                <a:tint val="86000"/>
                <a:satMod val="160000"/>
              </a:schemeClr>
            </a:gs>
            <a:gs pos="100000">
              <a:schemeClr val="accent5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 w="9525" cap="flat" cmpd="sng" algn="ctr">
          <a:solidFill>
            <a:schemeClr val="accent5">
              <a:satMod val="12000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229838" tIns="0" rIns="22983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S5 You have $60.  You want to buy the red sweater and the blue jacket, but each costs $50.  You buy the red sweater.</a:t>
          </a:r>
          <a:endParaRPr lang="en-US" sz="1800" b="1" kern="1200" dirty="0"/>
        </a:p>
      </dsp:txBody>
      <dsp:txXfrm>
        <a:off x="486069" y="105602"/>
        <a:ext cx="6358322" cy="956211"/>
      </dsp:txXfrm>
    </dsp:sp>
    <dsp:sp modelId="{2F9F197B-B3EA-4D6F-88C0-A5D8F74727D8}">
      <dsp:nvSpPr>
        <dsp:cNvPr id="0" name=""/>
        <dsp:cNvSpPr/>
      </dsp:nvSpPr>
      <dsp:spPr>
        <a:xfrm>
          <a:off x="0" y="2456086"/>
          <a:ext cx="8686800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D5188B-DA8B-4E54-A630-936E83E010C8}">
      <dsp:nvSpPr>
        <dsp:cNvPr id="0" name=""/>
        <dsp:cNvSpPr/>
      </dsp:nvSpPr>
      <dsp:spPr>
        <a:xfrm>
          <a:off x="434340" y="1699623"/>
          <a:ext cx="6461780" cy="1302583"/>
        </a:xfrm>
        <a:prstGeom prst="roundRect">
          <a:avLst/>
        </a:prstGeom>
        <a:gradFill rotWithShape="1">
          <a:gsLst>
            <a:gs pos="0">
              <a:schemeClr val="accent5">
                <a:tint val="60000"/>
                <a:satMod val="160000"/>
              </a:schemeClr>
            </a:gs>
            <a:gs pos="46000">
              <a:schemeClr val="accent5">
                <a:tint val="86000"/>
                <a:satMod val="160000"/>
              </a:schemeClr>
            </a:gs>
            <a:gs pos="100000">
              <a:schemeClr val="accent5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 w="9525" cap="flat" cmpd="sng" algn="ctr">
          <a:solidFill>
            <a:schemeClr val="accent5">
              <a:satMod val="12000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229838" tIns="0" rIns="22983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S6 You are the fire chief in a town with a population of 20,000 people.  There are only enough fire engines to fight one major fire.  Unfortunately, a major fire breaks out at the local grocery store and at the local theatre.   You send your fire fighters to the theatre.</a:t>
          </a:r>
          <a:endParaRPr lang="en-US" sz="1800" b="1" kern="1200" dirty="0"/>
        </a:p>
      </dsp:txBody>
      <dsp:txXfrm>
        <a:off x="497927" y="1763210"/>
        <a:ext cx="6334606" cy="1175409"/>
      </dsp:txXfrm>
    </dsp:sp>
    <dsp:sp modelId="{9E0F58D1-EF3A-49E0-A6E9-6FB2D7A3A2A7}">
      <dsp:nvSpPr>
        <dsp:cNvPr id="0" name=""/>
        <dsp:cNvSpPr/>
      </dsp:nvSpPr>
      <dsp:spPr>
        <a:xfrm>
          <a:off x="0" y="4271526"/>
          <a:ext cx="8686800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4627F0-BC48-4B66-B35B-84C865C55CCB}">
      <dsp:nvSpPr>
        <dsp:cNvPr id="0" name=""/>
        <dsp:cNvSpPr/>
      </dsp:nvSpPr>
      <dsp:spPr>
        <a:xfrm>
          <a:off x="434340" y="3588286"/>
          <a:ext cx="6461780" cy="1229359"/>
        </a:xfrm>
        <a:prstGeom prst="roundRect">
          <a:avLst/>
        </a:prstGeom>
        <a:gradFill rotWithShape="1">
          <a:gsLst>
            <a:gs pos="0">
              <a:schemeClr val="accent5">
                <a:tint val="60000"/>
                <a:satMod val="160000"/>
              </a:schemeClr>
            </a:gs>
            <a:gs pos="46000">
              <a:schemeClr val="accent5">
                <a:tint val="86000"/>
                <a:satMod val="160000"/>
              </a:schemeClr>
            </a:gs>
            <a:gs pos="100000">
              <a:schemeClr val="accent5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 w="9525" cap="flat" cmpd="sng" algn="ctr">
          <a:solidFill>
            <a:schemeClr val="accent5">
              <a:satMod val="12000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229838" tIns="0" rIns="22983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S7 You are the manager of a supermarket.  Lots of customers are waiting to be checked out at Moe’s register and Tasha’s register.  You only have one bagger working, so you send her to Tasha’s register.</a:t>
          </a:r>
          <a:endParaRPr lang="en-US" sz="1800" b="1" kern="1200" dirty="0"/>
        </a:p>
      </dsp:txBody>
      <dsp:txXfrm>
        <a:off x="494352" y="3648298"/>
        <a:ext cx="6341756" cy="11093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CC2E7F-472F-4081-8212-75A835E701A1}" type="datetimeFigureOut">
              <a:rPr lang="en-US" smtClean="0"/>
              <a:pPr/>
              <a:t>11/27/2018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9ACD04-931B-4D6F-9D16-DE2FAEA805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2808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6A67FD2-863E-4595-B971-599F16D616BC}" type="datetimeFigureOut">
              <a:rPr lang="en-US" smtClean="0"/>
              <a:pPr/>
              <a:t>11/27/2018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4978C3C-2176-49AF-9AB8-1D057FCF933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67FD2-863E-4595-B971-599F16D616BC}" type="datetimeFigureOut">
              <a:rPr lang="en-US" smtClean="0"/>
              <a:pPr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78C3C-2176-49AF-9AB8-1D057FCF933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67FD2-863E-4595-B971-599F16D616BC}" type="datetimeFigureOut">
              <a:rPr lang="en-US" smtClean="0"/>
              <a:pPr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78C3C-2176-49AF-9AB8-1D057FCF933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67FD2-863E-4595-B971-599F16D616BC}" type="datetimeFigureOut">
              <a:rPr lang="en-US" smtClean="0"/>
              <a:pPr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78C3C-2176-49AF-9AB8-1D057FCF933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6A67FD2-863E-4595-B971-599F16D616BC}" type="datetimeFigureOut">
              <a:rPr lang="en-US" smtClean="0"/>
              <a:pPr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78C3C-2176-49AF-9AB8-1D057FCF933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6A67FD2-863E-4595-B971-599F16D616BC}" type="datetimeFigureOut">
              <a:rPr lang="en-US" smtClean="0"/>
              <a:pPr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4978C3C-2176-49AF-9AB8-1D057FCF933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6A67FD2-863E-4595-B971-599F16D616BC}" type="datetimeFigureOut">
              <a:rPr lang="en-US" smtClean="0"/>
              <a:pPr/>
              <a:t>11/27/2018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4978C3C-2176-49AF-9AB8-1D057FCF933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6A67FD2-863E-4595-B971-599F16D616BC}" type="datetimeFigureOut">
              <a:rPr lang="en-US" smtClean="0"/>
              <a:pPr/>
              <a:t>11/27/2018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4978C3C-2176-49AF-9AB8-1D057FCF933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67FD2-863E-4595-B971-599F16D616BC}" type="datetimeFigureOut">
              <a:rPr lang="en-US" smtClean="0"/>
              <a:pPr/>
              <a:t>11/27/2018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78C3C-2176-49AF-9AB8-1D057FCF933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6A67FD2-863E-4595-B971-599F16D616BC}" type="datetimeFigureOut">
              <a:rPr lang="en-US" smtClean="0"/>
              <a:pPr/>
              <a:t>11/27/2018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4978C3C-2176-49AF-9AB8-1D057FCF933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6A67FD2-863E-4595-B971-599F16D616BC}" type="datetimeFigureOut">
              <a:rPr lang="en-US" smtClean="0"/>
              <a:pPr/>
              <a:t>11/27/2018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4978C3C-2176-49AF-9AB8-1D057FCF933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6A67FD2-863E-4595-B971-599F16D616BC}" type="datetimeFigureOut">
              <a:rPr lang="en-US" smtClean="0"/>
              <a:pPr/>
              <a:t>11/27/2018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4978C3C-2176-49AF-9AB8-1D057FCF933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6A67FD2-863E-4595-B971-599F16D616BC}" type="datetimeFigureOut">
              <a:rPr lang="en-US" smtClean="0"/>
              <a:pPr/>
              <a:t>11/27/2018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4978C3C-2176-49AF-9AB8-1D057FCF933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83197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Baveuse" pitchFamily="2" charset="0"/>
              </a:rPr>
              <a:t>Goal 7</a:t>
            </a:r>
            <a:endParaRPr lang="en-US" dirty="0">
              <a:latin typeface="Baveuse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838200"/>
          </a:xfrm>
        </p:spPr>
        <p:txBody>
          <a:bodyPr/>
          <a:lstStyle/>
          <a:p>
            <a:r>
              <a:rPr lang="en-US" b="1" dirty="0" smtClean="0">
                <a:latin typeface="Arial Black" pitchFamily="34" charset="0"/>
              </a:rPr>
              <a:t>Introduction to Economics</a:t>
            </a:r>
            <a:endParaRPr lang="en-US" b="1" dirty="0">
              <a:latin typeface="Arial Black" pitchFamily="34" charset="0"/>
            </a:endParaRPr>
          </a:p>
        </p:txBody>
      </p:sp>
      <p:pic>
        <p:nvPicPr>
          <p:cNvPr id="1026" name="Picture 2" descr="C:\Documents and Settings\Administrator\Local Settings\Temporary Internet Files\Content.IE5\KCKGKM6I\MCj0441424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0"/>
            <a:ext cx="2209800" cy="2209800"/>
          </a:xfrm>
          <a:prstGeom prst="rect">
            <a:avLst/>
          </a:prstGeom>
          <a:noFill/>
        </p:spPr>
      </p:pic>
      <p:pic>
        <p:nvPicPr>
          <p:cNvPr id="1027" name="Picture 3" descr="C:\Documents and Settings\Administrator\Local Settings\Temporary Internet Files\Content.IE5\C9SPUOY1\MCj0441517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8400" y="2209800"/>
            <a:ext cx="1914525" cy="1108075"/>
          </a:xfrm>
          <a:prstGeom prst="rect">
            <a:avLst/>
          </a:prstGeom>
          <a:noFill/>
        </p:spPr>
      </p:pic>
      <p:pic>
        <p:nvPicPr>
          <p:cNvPr id="1028" name="Picture 4" descr="C:\Documents and Settings\Administrator\Local Settings\Temporary Internet Files\Content.IE5\ROV1LFHU\MCj0441527000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90600" y="2209800"/>
            <a:ext cx="1911350" cy="1108075"/>
          </a:xfrm>
          <a:prstGeom prst="rect">
            <a:avLst/>
          </a:prstGeom>
          <a:noFill/>
        </p:spPr>
      </p:pic>
      <p:pic>
        <p:nvPicPr>
          <p:cNvPr id="1030" name="Picture 6" descr="C:\Documents and Settings\Administrator\Local Settings\Temporary Internet Files\Content.IE5\ROV1LFHU\MCj0250464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0" y="4038600"/>
            <a:ext cx="2971800" cy="2447827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Identify the scarce resource and the opportunity cost.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371600"/>
          <a:ext cx="86868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BDC66D-5181-492F-BC31-6C6C023700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7CBDC66D-5181-492F-BC31-6C6C023700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AD5188B-DA8B-4E54-A630-936E83E010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graphicEl>
                                              <a:dgm id="{AAD5188B-DA8B-4E54-A630-936E83E010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54627F0-BC48-4B66-B35B-84C865C55C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graphicEl>
                                              <a:dgm id="{854627F0-BC48-4B66-B35B-84C865C55C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29296C2-F46C-460C-B2E8-E55386ED68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graphicEl>
                                              <a:dgm id="{629296C2-F46C-460C-B2E8-E55386ED68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F9F197B-B3EA-4D6F-88C0-A5D8F74727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graphicEl>
                                              <a:dgm id="{2F9F197B-B3EA-4D6F-88C0-A5D8F74727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E0F58D1-EF3A-49E0-A6E9-6FB2D7A3A2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>
                                            <p:graphicEl>
                                              <a:dgm id="{9E0F58D1-EF3A-49E0-A6E9-6FB2D7A3A2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AtOnc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Basic Economic Questions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Every country must answer the three basic economic questions.</a:t>
            </a:r>
          </a:p>
          <a:p>
            <a:r>
              <a:rPr lang="en-US" dirty="0" smtClean="0"/>
              <a:t>How they answer the three basic economic questions tells what type of system the country is. (Later)</a:t>
            </a:r>
          </a:p>
          <a:p>
            <a:r>
              <a:rPr lang="en-US" dirty="0" smtClean="0"/>
              <a:t>Businesses answer the three questions also.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Basic Economic Questions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609600" y="1524000"/>
          <a:ext cx="7924800" cy="452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B1F83AE-7B0D-4B66-9C9C-E0C4074F20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6B1F83AE-7B0D-4B66-9C9C-E0C4074F20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5D638E3-20BD-4DA2-A2E8-FEAC44790A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45D638E3-20BD-4DA2-A2E8-FEAC44790A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AAD442F-7235-4DE1-B43B-88151243F3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4AAD442F-7235-4DE1-B43B-88151243F3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/>
              <a:t>FACTORS OF PRODUCTION-</a:t>
            </a:r>
            <a:r>
              <a:rPr lang="en-US" sz="2400" dirty="0" smtClean="0"/>
              <a:t> the resources used to produce a </a:t>
            </a:r>
            <a:br>
              <a:rPr lang="en-US" sz="2400" dirty="0" smtClean="0"/>
            </a:br>
            <a:r>
              <a:rPr lang="en-US" sz="2400" dirty="0" smtClean="0"/>
              <a:t>                                          good or service</a:t>
            </a:r>
            <a:br>
              <a:rPr lang="en-US" sz="2400" dirty="0" smtClean="0"/>
            </a:b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914400"/>
          <a:ext cx="89916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15000" y="1085671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Objects supplied by the earth that are used by people to create a good or a service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" y="2520077"/>
            <a:ext cx="1295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Human resources; people who perform jobs to create a good or a service</a:t>
            </a:r>
          </a:p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848600" y="2596277"/>
            <a:ext cx="1066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Man-made goods that are used to produce other goods</a:t>
            </a:r>
          </a:p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5609272"/>
            <a:ext cx="3276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 person who takes a risk and combines the other factors of production to create a good or a service.</a:t>
            </a:r>
          </a:p>
          <a:p>
            <a:pPr algn="ctr"/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7620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E09CF5D-8E00-4D7E-BA7B-BE5A49EA87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2E09CF5D-8E00-4D7E-BA7B-BE5A49EA87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1A68D1-2084-4559-893A-1DB5CD78CD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4F1A68D1-2084-4559-893A-1DB5CD78CD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D25345-114E-40E0-8E14-785561EA3A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70D25345-114E-40E0-8E14-785561EA3A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74F3489-9639-4CF6-8EC9-814A10A54E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F74F3489-9639-4CF6-8EC9-814A10A54E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E1C6F12-AD7E-4B0C-AC1B-93CA88F18B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0E1C6F12-AD7E-4B0C-AC1B-93CA88F18B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D03059A-7730-464A-8157-4F83001AE7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7D03059A-7730-464A-8157-4F83001AE7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BF65B0E-EA8A-4C3E-B353-D2CA325AC6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dgm id="{FBF65B0E-EA8A-4C3E-B353-D2CA325AC6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E26B097-8CBA-4547-A1AC-AFCE7A603D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">
                                            <p:graphicEl>
                                              <a:dgm id="{BE26B097-8CBA-4547-A1AC-AFCE7A603D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P spid="5" grpId="0" build="p"/>
      <p:bldP spid="7" grpId="0" build="p"/>
      <p:bldP spid="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>Examples</a:t>
            </a:r>
            <a:br>
              <a:rPr lang="en-US" dirty="0" smtClean="0"/>
            </a:br>
            <a:r>
              <a:rPr lang="en-US" sz="2400" dirty="0" smtClean="0"/>
              <a:t> Identify factors of production for a jar of Jiff peanut butter.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457200" y="1397000"/>
          <a:ext cx="8229600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Identify a service and list the factors of production.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Service ________________________________________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Labor _________________________________________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Natural resources ____________________________________________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Capital resources ____________________________________________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Entrepreneur  ____________________________________________</a:t>
            </a:r>
          </a:p>
          <a:p>
            <a:pPr>
              <a:buNone/>
            </a:pP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en-US" dirty="0" smtClean="0"/>
              <a:t>Explain the </a:t>
            </a:r>
            <a:r>
              <a:rPr lang="en-US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division of labor </a:t>
            </a:r>
            <a:r>
              <a:rPr lang="en-US" dirty="0" smtClean="0"/>
              <a:t>found in the following situations:</a:t>
            </a:r>
          </a:p>
          <a:p>
            <a:pPr lvl="0">
              <a:buNone/>
            </a:pP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 </a:t>
            </a:r>
            <a:r>
              <a:rPr lang="en-US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Federal government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_____________________________________________________________________________________________________________________</a:t>
            </a:r>
            <a:endParaRPr lang="en-US" sz="1800" dirty="0" smtClean="0"/>
          </a:p>
          <a:p>
            <a:pPr marL="514350" indent="-514350">
              <a:buFont typeface="+mj-lt"/>
              <a:buAutoNum type="arabicPeriod"/>
            </a:pPr>
            <a:endParaRPr lang="en-US" sz="1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 </a:t>
            </a:r>
            <a:r>
              <a:rPr lang="en-US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Workers at a grocery store</a:t>
            </a:r>
            <a:endParaRPr lang="en-US" sz="1800" b="1" dirty="0" smtClean="0"/>
          </a:p>
          <a:p>
            <a:pPr>
              <a:buNone/>
            </a:pPr>
            <a:r>
              <a:rPr lang="en-US" dirty="0" smtClean="0"/>
              <a:t>	________________________________________________________________________________________________________________________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1600200"/>
            <a:ext cx="8077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b="1" u="sng" dirty="0" smtClean="0"/>
              <a:t>Economics</a:t>
            </a:r>
            <a:r>
              <a:rPr lang="en-US" sz="2400" b="1" u="sng" dirty="0" smtClean="0"/>
              <a:t> </a:t>
            </a:r>
            <a:r>
              <a:rPr lang="en-US" sz="2400" b="1" dirty="0" smtClean="0"/>
              <a:t>- A </a:t>
            </a:r>
            <a:r>
              <a:rPr lang="en-US" sz="2400" b="1" u="sng" dirty="0" smtClean="0"/>
              <a:t>science</a:t>
            </a:r>
            <a:r>
              <a:rPr lang="en-US" sz="2400" b="1" dirty="0" smtClean="0"/>
              <a:t> that deals with the </a:t>
            </a:r>
            <a:r>
              <a:rPr lang="en-US" sz="2400" b="1" u="sng" dirty="0" smtClean="0"/>
              <a:t>allocation</a:t>
            </a:r>
            <a:r>
              <a:rPr lang="en-US" sz="2400" dirty="0" smtClean="0"/>
              <a:t> </a:t>
            </a:r>
            <a:r>
              <a:rPr lang="en-US" sz="2400" b="1" dirty="0" smtClean="0"/>
              <a:t>of </a:t>
            </a:r>
            <a:r>
              <a:rPr lang="en-US" sz="2400" b="1" u="sng" dirty="0" smtClean="0"/>
              <a:t>scarce resources</a:t>
            </a:r>
            <a:r>
              <a:rPr lang="en-US" sz="2400" b="1" dirty="0" smtClean="0"/>
              <a:t> for the purpose of</a:t>
            </a:r>
            <a:r>
              <a:rPr lang="en-US" sz="2400" dirty="0" smtClean="0"/>
              <a:t> </a:t>
            </a:r>
            <a:r>
              <a:rPr lang="en-US" sz="2400" b="1" dirty="0" smtClean="0"/>
              <a:t>fulfilling society’s </a:t>
            </a:r>
            <a:r>
              <a:rPr lang="en-US" sz="2400" b="1" u="sng" dirty="0" smtClean="0"/>
              <a:t>needs</a:t>
            </a:r>
            <a:r>
              <a:rPr lang="en-US" sz="2400" b="1" dirty="0" smtClean="0"/>
              <a:t> and </a:t>
            </a:r>
            <a:r>
              <a:rPr lang="en-US" sz="2400" b="1" u="sng" dirty="0" smtClean="0"/>
              <a:t>wants</a:t>
            </a:r>
            <a:r>
              <a:rPr lang="en-US" sz="2400" b="1" dirty="0" smtClean="0"/>
              <a:t>.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1295400" y="3098800"/>
          <a:ext cx="6096000" cy="383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D67B790-5AE3-4000-A90E-95A83BCF93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4D67B790-5AE3-4000-A90E-95A83BCF93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5D58566-CCAA-4F95-BB9B-3FAF5D020A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graphicEl>
                                              <a:dgm id="{45D58566-CCAA-4F95-BB9B-3FAF5D020A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A3AB54C-2347-42F9-BCD5-262E96631B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>
                                            <p:graphicEl>
                                              <a:dgm id="{0A3AB54C-2347-42F9-BCD5-262E96631B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DA6DE77-49BF-46AA-95DB-894682BA8B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graphicEl>
                                              <a:dgm id="{1DA6DE77-49BF-46AA-95DB-894682BA8B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Graphic spid="5" grpId="0">
        <p:bldSub>
          <a:bldDgm bld="lvlAtOnc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/>
        </p:nvGraphicFramePr>
        <p:xfrm>
          <a:off x="304800" y="228600"/>
          <a:ext cx="8458200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37F9C74-B469-4BE2-AF62-F4798A50BD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graphicEl>
                                              <a:dgm id="{E37F9C74-B469-4BE2-AF62-F4798A50BD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F6AE0FD-A8BD-4B2B-93F9-D410B809F2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graphicEl>
                                              <a:dgm id="{9F6AE0FD-A8BD-4B2B-93F9-D410B809F2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9843D81-1790-4795-BEB3-FC0EA104AE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graphicEl>
                                              <a:dgm id="{19843D81-1790-4795-BEB3-FC0EA104AE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7FFF2F5-98D8-4BEF-8ECD-81D57D0E09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graphicEl>
                                              <a:dgm id="{77FFF2F5-98D8-4BEF-8ECD-81D57D0E09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4F28D5E-6FF5-42D0-BC63-C060F4EDCC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graphicEl>
                                              <a:dgm id="{E4F28D5E-6FF5-42D0-BC63-C060F4EDCC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9E0D70F-6825-4BD7-9FC8-561C455245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graphicEl>
                                              <a:dgm id="{C9E0D70F-6825-4BD7-9FC8-561C455245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447800"/>
          </a:xfrm>
        </p:spPr>
        <p:txBody>
          <a:bodyPr>
            <a:noAutofit/>
          </a:bodyPr>
          <a:lstStyle/>
          <a:p>
            <a:r>
              <a:rPr lang="en-US" sz="3200" dirty="0" smtClean="0"/>
              <a:t>Good or Service?</a:t>
            </a:r>
            <a:endParaRPr lang="en-US" sz="2000" dirty="0"/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887560165"/>
              </p:ext>
            </p:extLst>
          </p:nvPr>
        </p:nvGraphicFramePr>
        <p:xfrm>
          <a:off x="762000" y="1752600"/>
          <a:ext cx="75438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00333823-E3B3-4907-9C94-002DD618A7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>
                                            <p:graphicEl>
                                              <a:dgm id="{00333823-E3B3-4907-9C94-002DD618A7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C3410B20-E362-4AF9-9209-35C28041EF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>
                                            <p:graphicEl>
                                              <a:dgm id="{C3410B20-E362-4AF9-9209-35C28041EF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75161012-D064-4BF2-8B9E-67AEECE35B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graphicEl>
                                              <a:dgm id="{75161012-D064-4BF2-8B9E-67AEECE35B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492BF7DB-8419-43C9-A4E6-BF9D870E18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>
                                            <p:graphicEl>
                                              <a:dgm id="{492BF7DB-8419-43C9-A4E6-BF9D870E18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29FDCDD4-5869-4016-8BE0-4144AE4D86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>
                                            <p:graphicEl>
                                              <a:dgm id="{29FDCDD4-5869-4016-8BE0-4144AE4D86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447800"/>
          </a:xfrm>
        </p:spPr>
        <p:txBody>
          <a:bodyPr>
            <a:noAutofit/>
          </a:bodyPr>
          <a:lstStyle/>
          <a:p>
            <a:r>
              <a:rPr lang="en-US" sz="3200" dirty="0" smtClean="0"/>
              <a:t>Need or Want?</a:t>
            </a:r>
            <a:endParaRPr lang="en-US" sz="2000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1884278"/>
              </p:ext>
            </p:extLst>
          </p:nvPr>
        </p:nvGraphicFramePr>
        <p:xfrm>
          <a:off x="762000" y="1752600"/>
          <a:ext cx="75438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0333823-E3B3-4907-9C94-002DD618A7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graphicEl>
                                              <a:dgm id="{00333823-E3B3-4907-9C94-002DD618A7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graphicEl>
                                              <a:dgm id="{00333823-E3B3-4907-9C94-002DD618A7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3410B20-E362-4AF9-9209-35C28041EF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graphicEl>
                                              <a:dgm id="{C3410B20-E362-4AF9-9209-35C28041EF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graphicEl>
                                              <a:dgm id="{C3410B20-E362-4AF9-9209-35C28041EF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5161012-D064-4BF2-8B9E-67AEECE35B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graphicEl>
                                              <a:dgm id="{75161012-D064-4BF2-8B9E-67AEECE35B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graphicEl>
                                              <a:dgm id="{75161012-D064-4BF2-8B9E-67AEECE35B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92BF7DB-8419-43C9-A4E6-BF9D870E18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graphicEl>
                                              <a:dgm id="{492BF7DB-8419-43C9-A4E6-BF9D870E18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graphicEl>
                                              <a:dgm id="{492BF7DB-8419-43C9-A4E6-BF9D870E18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9FDCDD4-5869-4016-8BE0-4144AE4D86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graphicEl>
                                              <a:dgm id="{29FDCDD4-5869-4016-8BE0-4144AE4D86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graphicEl>
                                              <a:dgm id="{29FDCDD4-5869-4016-8BE0-4144AE4D86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381000"/>
          <a:ext cx="85344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3428CE1-816E-4939-9F77-A070FF3C21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53428CE1-816E-4939-9F77-A070FF3C21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BA9AE6-7B6D-4799-A9F3-11674DDC46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57BA9AE6-7B6D-4799-A9F3-11674DDC46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D3BF628-E324-4D08-A610-88B67448D9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CD3BF628-E324-4D08-A610-88B67448D9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AA45C00-AD61-41BF-A2CF-5D81133E35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BAA45C00-AD61-41BF-A2CF-5D81133E35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B35003A-60D9-42AE-B0D1-5860F9E0D7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DB35003A-60D9-42AE-B0D1-5860F9E0D7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DDFFCCC-BAE8-4295-B39B-B8A3B56C4A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BDDFFCCC-BAE8-4295-B39B-B8A3B56C4A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>Examples</a:t>
            </a:r>
            <a:br>
              <a:rPr lang="en-US" dirty="0" smtClean="0"/>
            </a:br>
            <a:r>
              <a:rPr lang="en-US" sz="2700" dirty="0" smtClean="0"/>
              <a:t>Identify the scarcity and the opportunity costs in each.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0" y="381000"/>
          <a:ext cx="8915400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556A7D4-1BF4-4826-8043-A2B7C81433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8556A7D4-1BF4-4826-8043-A2B7C81433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64E836E-6FF2-473E-9660-3DF2672442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664E836E-6FF2-473E-9660-3DF2672442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4A857D1-8A0D-48BD-A8FC-F61A878BA7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A4A857D1-8A0D-48BD-A8FC-F61A878BA7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A9AEAF4-B7C5-4BA5-AF8A-CED63BA7CE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6A9AEAF4-B7C5-4BA5-AF8A-CED63BA7CE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0" y="381000"/>
          <a:ext cx="8915400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>Examples</a:t>
            </a:r>
            <a:br>
              <a:rPr lang="en-US" dirty="0" smtClean="0"/>
            </a:br>
            <a:r>
              <a:rPr lang="en-US" sz="2700" dirty="0" smtClean="0"/>
              <a:t>Identify the scarcity and the opportunity costs in each.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556A7D4-1BF4-4826-8043-A2B7C81433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8556A7D4-1BF4-4826-8043-A2B7C81433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64E836E-6FF2-473E-9660-3DF2672442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664E836E-6FF2-473E-9660-3DF2672442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A857D1-8A0D-48BD-A8FC-F61A878BA7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A4A857D1-8A0D-48BD-A8FC-F61A878BA7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A9AEAF4-B7C5-4BA5-AF8A-CED63BA7CE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dgm id="{6A9AEAF4-B7C5-4BA5-AF8A-CED63BA7CE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0" y="381000"/>
          <a:ext cx="8915400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556A7D4-1BF4-4826-8043-A2B7C81433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8556A7D4-1BF4-4826-8043-A2B7C81433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64E836E-6FF2-473E-9660-3DF2672442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664E836E-6FF2-473E-9660-3DF2672442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A857D1-8A0D-48BD-A8FC-F61A878BA7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A4A857D1-8A0D-48BD-A8FC-F61A878BA7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A9AEAF4-B7C5-4BA5-AF8A-CED63BA7CE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6A9AEAF4-B7C5-4BA5-AF8A-CED63BA7CE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1"/>
  <p:tag name="INCLUDEPPT" val="True"/>
  <p:tag name="REALTIMEBACKUP" val="False"/>
  <p:tag name="CHARTSCALE" val="True"/>
  <p:tag name="FIBINCLUDEOTHER" val="True"/>
  <p:tag name="PRRESPONSE3" val="8"/>
  <p:tag name="PRRESPONSE7" val="4"/>
  <p:tag name="SHOWFLASHWARNING" val="True"/>
  <p:tag name="SHOWBARVISIBLE" val="True"/>
  <p:tag name="ANSWERNOWSTYLE" val="-1"/>
  <p:tag name="RESPTABLESTYLE" val="-1"/>
  <p:tag name="BACKUPSESSIONS" val="True"/>
  <p:tag name="AUTOUPDATEALIASES" val="True"/>
  <p:tag name="SKIPREMAININGRACESLIDES" val="True"/>
  <p:tag name="BUBBLESIZEVISIBLE" val="True"/>
  <p:tag name="CUSTOMCELLBACKCOLOR1" val="-657956"/>
  <p:tag name="DISPLAYNAME" val="True"/>
  <p:tag name="AUTOSIZEGRID" val="True"/>
  <p:tag name="RESETCHARTS" val="True"/>
  <p:tag name="CORRECTPOINTVALUE" val="1"/>
  <p:tag name="AUTOADJUSTPARTRANGE" val="True"/>
  <p:tag name="FIBDISPLAYKEYWORDS" val="True"/>
  <p:tag name="PRRESPONSE5" val="6"/>
  <p:tag name="PRRESPONSE10" val="1"/>
  <p:tag name="USESECONDARYMONITOR" val="True"/>
  <p:tag name="COUNTDOWNSTYLE" val="-1"/>
  <p:tag name="ALLOWDUPLICATES" val="False"/>
  <p:tag name="STDCHART" val="1"/>
  <p:tag name="MAXRESPONDERS" val="5"/>
  <p:tag name="CUSTOMGRIDBACKCOLOR" val="-2830136"/>
  <p:tag name="DISPLAYDEVICENUMBER" val="True"/>
  <p:tag name="POLLINGCYCLE" val="2"/>
  <p:tag name="ALLOWUSERFEEDBACK" val="True"/>
  <p:tag name="ADVANCEDSETTINGSVIEW" val="False"/>
  <p:tag name="PRRESPONSE2" val="9"/>
  <p:tag name="PRRESPONSE9" val="2"/>
  <p:tag name="SAVECSVWITHSESSION" val="True"/>
  <p:tag name="REVIEWONLY" val="False"/>
  <p:tag name="BUBBLENAMEVISIBLE" val="True"/>
  <p:tag name="CUSTOMCELLBACKCOLOR3" val="-268652"/>
  <p:tag name="GRIDPOSITION" val="1"/>
  <p:tag name="INCORRECTPOINTVALUE" val="0"/>
  <p:tag name="FIBNUMRESULTS" val="5"/>
  <p:tag name="PRRESPONSE8" val="3"/>
  <p:tag name="CSVFORMAT" val="0"/>
  <p:tag name="CHARTVALUEFORMAT" val="0%"/>
  <p:tag name="PARTICIPANTSINLEADERBOARD" val="5"/>
  <p:tag name="USESCHEMECOLORS" val="True"/>
  <p:tag name="INCLUDENONRESPONDERS" val="False"/>
  <p:tag name="FIBDISPLAYRESULTS" val="True"/>
  <p:tag name="ALWAYSOPENPOLL" val="False"/>
  <p:tag name="RESPCOUNTERFORMAT" val="0"/>
  <p:tag name="RACEANIMATIONSPEED" val="3"/>
  <p:tag name="GRIDOPACITY" val="90"/>
  <p:tag name="REALTIMEBACKUPPATH" val="(None)"/>
  <p:tag name="PRRESPONSE6" val="5"/>
  <p:tag name="NUMRESPONSES" val="1"/>
  <p:tag name="DEFAULTNUMTEAMS" val="5"/>
  <p:tag name="MULTIRESPDIVISOR" val="1"/>
  <p:tag name="RACEENDPOINTS" val="100"/>
  <p:tag name="CHARTCOLORS" val="0"/>
  <p:tag name="POWERPOINTVERSION" val="12.0"/>
  <p:tag name="CUSTOMCELLBACKCOLOR2" val="-13395457"/>
  <p:tag name="PRRESPONSE4" val="7"/>
  <p:tag name="GRIDROTATIONINTERVAL" val="2"/>
  <p:tag name="AUTOADVANCE" val="False"/>
  <p:tag name="ANSWERNOWTEXT" val="Answer Now"/>
  <p:tag name="BUBBLEGROUPING" val="3"/>
  <p:tag name="PRRESPONSE1" val="10"/>
  <p:tag name="ZEROBASED" val="False"/>
  <p:tag name="DELIMITERS" val="3.1"/>
  <p:tag name="COUNTDOWNSECONDS" val="35"/>
  <p:tag name="LUIDIAENABLED" val="False"/>
  <p:tag name="EXPANDSHOWBAR" val="True"/>
  <p:tag name="WASPOLLED" val="789C351D6B0E4056B70E0BAEFAA77280"/>
  <p:tag name="TPVERSION" val="5"/>
  <p:tag name="TPFULLVERSION" val="5.0.0.2212"/>
  <p:tag name="PPTVERSION" val="12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3790</TotalTime>
  <Words>709</Words>
  <Application>Microsoft Office PowerPoint</Application>
  <PresentationFormat>On-screen Show (4:3)</PresentationFormat>
  <Paragraphs>111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Verve</vt:lpstr>
      <vt:lpstr>Goal 7</vt:lpstr>
      <vt:lpstr>PowerPoint Presentation</vt:lpstr>
      <vt:lpstr>PowerPoint Presentation</vt:lpstr>
      <vt:lpstr>Good or Service?</vt:lpstr>
      <vt:lpstr>Need or Want?</vt:lpstr>
      <vt:lpstr>PowerPoint Presentation</vt:lpstr>
      <vt:lpstr>Examples Identify the scarcity and the opportunity costs in each. </vt:lpstr>
      <vt:lpstr>Examples Identify the scarcity and the opportunity costs in each. </vt:lpstr>
      <vt:lpstr> </vt:lpstr>
      <vt:lpstr>Identify the scarce resource and the opportunity cost.</vt:lpstr>
      <vt:lpstr>Three Basic Economic Questions</vt:lpstr>
      <vt:lpstr>Three Basic Economic Questions</vt:lpstr>
      <vt:lpstr>FACTORS OF PRODUCTION- the resources used to produce a                                            good or service </vt:lpstr>
      <vt:lpstr>Examples  Identify factors of production for a jar of Jiff peanut butter.  </vt:lpstr>
      <vt:lpstr>Identify a service and list the factors of production.</vt:lpstr>
      <vt:lpstr>PowerPoint Presentation</vt:lpstr>
    </vt:vector>
  </TitlesOfParts>
  <Company>Wake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WCPSS</dc:creator>
  <cp:lastModifiedBy>mtworley</cp:lastModifiedBy>
  <cp:revision>99</cp:revision>
  <dcterms:created xsi:type="dcterms:W3CDTF">2010-02-25T18:24:33Z</dcterms:created>
  <dcterms:modified xsi:type="dcterms:W3CDTF">2018-11-27T12:56:34Z</dcterms:modified>
</cp:coreProperties>
</file>